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76" r:id="rId3"/>
    <p:sldMasterId id="2147483677"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y="5143500" cx="9144000"/>
  <p:notesSz cx="6858000" cy="9144000"/>
  <p:embeddedFontLst>
    <p:embeddedFont>
      <p:font typeface="Raleway"/>
      <p:regular r:id="rId25"/>
      <p:bold r:id="rId26"/>
      <p:italic r:id="rId27"/>
      <p:boldItalic r:id="rId28"/>
    </p:embeddedFont>
    <p:embeddedFont>
      <p:font typeface="Lato"/>
      <p:regular r:id="rId29"/>
      <p:bold r:id="rId30"/>
      <p:italic r:id="rId31"/>
      <p:boldItalic r:id="rId32"/>
    </p:embeddedFont>
    <p:embeddedFont>
      <p:font typeface="Lato Light"/>
      <p:regular r:id="rId33"/>
      <p:bold r:id="rId34"/>
      <p:italic r:id="rId35"/>
      <p:boldItalic r:id="rId36"/>
    </p:embeddedFont>
    <p:embeddedFont>
      <p:font typeface="Raleway Light"/>
      <p:regular r:id="rId37"/>
      <p:bold r:id="rId38"/>
      <p:italic r:id="rId39"/>
      <p:boldItalic r:id="rId40"/>
    </p:embeddedFont>
    <p:embeddedFont>
      <p:font typeface="Source Sans Pro"/>
      <p:regular r:id="rId41"/>
      <p:bold r:id="rId42"/>
      <p:italic r:id="rId43"/>
      <p:boldItalic r:id="rId4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40" Type="http://schemas.openxmlformats.org/officeDocument/2006/relationships/font" Target="fonts/RalewayLight-boldItalic.fntdata"/><Relationship Id="rId20" Type="http://schemas.openxmlformats.org/officeDocument/2006/relationships/slide" Target="slides/slide15.xml"/><Relationship Id="rId42" Type="http://schemas.openxmlformats.org/officeDocument/2006/relationships/font" Target="fonts/SourceSansPro-bold.fntdata"/><Relationship Id="rId41" Type="http://schemas.openxmlformats.org/officeDocument/2006/relationships/font" Target="fonts/SourceSansPro-regular.fntdata"/><Relationship Id="rId22" Type="http://schemas.openxmlformats.org/officeDocument/2006/relationships/slide" Target="slides/slide17.xml"/><Relationship Id="rId44" Type="http://schemas.openxmlformats.org/officeDocument/2006/relationships/font" Target="fonts/SourceSansPro-boldItalic.fntdata"/><Relationship Id="rId21" Type="http://schemas.openxmlformats.org/officeDocument/2006/relationships/slide" Target="slides/slide16.xml"/><Relationship Id="rId43" Type="http://schemas.openxmlformats.org/officeDocument/2006/relationships/font" Target="fonts/SourceSansPro-italic.fntdata"/><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schemas.openxmlformats.org/officeDocument/2006/relationships/font" Target="fonts/Raleway-bold.fntdata"/><Relationship Id="rId25" Type="http://schemas.openxmlformats.org/officeDocument/2006/relationships/font" Target="fonts/Raleway-regular.fntdata"/><Relationship Id="rId28" Type="http://schemas.openxmlformats.org/officeDocument/2006/relationships/font" Target="fonts/Raleway-boldItalic.fntdata"/><Relationship Id="rId27" Type="http://schemas.openxmlformats.org/officeDocument/2006/relationships/font" Target="fonts/Raleway-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Lato-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Lato-italic.fntdata"/><Relationship Id="rId30" Type="http://schemas.openxmlformats.org/officeDocument/2006/relationships/font" Target="fonts/Lato-bold.fntdata"/><Relationship Id="rId11" Type="http://schemas.openxmlformats.org/officeDocument/2006/relationships/slide" Target="slides/slide6.xml"/><Relationship Id="rId33" Type="http://schemas.openxmlformats.org/officeDocument/2006/relationships/font" Target="fonts/LatoLight-regular.fntdata"/><Relationship Id="rId10" Type="http://schemas.openxmlformats.org/officeDocument/2006/relationships/slide" Target="slides/slide5.xml"/><Relationship Id="rId32" Type="http://schemas.openxmlformats.org/officeDocument/2006/relationships/font" Target="fonts/Lato-boldItalic.fntdata"/><Relationship Id="rId13" Type="http://schemas.openxmlformats.org/officeDocument/2006/relationships/slide" Target="slides/slide8.xml"/><Relationship Id="rId35" Type="http://schemas.openxmlformats.org/officeDocument/2006/relationships/font" Target="fonts/LatoLight-italic.fntdata"/><Relationship Id="rId12" Type="http://schemas.openxmlformats.org/officeDocument/2006/relationships/slide" Target="slides/slide7.xml"/><Relationship Id="rId34" Type="http://schemas.openxmlformats.org/officeDocument/2006/relationships/font" Target="fonts/LatoLight-bold.fntdata"/><Relationship Id="rId15" Type="http://schemas.openxmlformats.org/officeDocument/2006/relationships/slide" Target="slides/slide10.xml"/><Relationship Id="rId37" Type="http://schemas.openxmlformats.org/officeDocument/2006/relationships/font" Target="fonts/RalewayLight-regular.fntdata"/><Relationship Id="rId14" Type="http://schemas.openxmlformats.org/officeDocument/2006/relationships/slide" Target="slides/slide9.xml"/><Relationship Id="rId36" Type="http://schemas.openxmlformats.org/officeDocument/2006/relationships/font" Target="fonts/LatoLight-boldItalic.fntdata"/><Relationship Id="rId17" Type="http://schemas.openxmlformats.org/officeDocument/2006/relationships/slide" Target="slides/slide12.xml"/><Relationship Id="rId39" Type="http://schemas.openxmlformats.org/officeDocument/2006/relationships/font" Target="fonts/RalewayLight-italic.fntdata"/><Relationship Id="rId16" Type="http://schemas.openxmlformats.org/officeDocument/2006/relationships/slide" Target="slides/slide11.xml"/><Relationship Id="rId38" Type="http://schemas.openxmlformats.org/officeDocument/2006/relationships/font" Target="fonts/RalewayLight-bold.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vi.wikipedia.org/wiki/GAP_%28Quy_tr%C3%ACnh_n%C3%B4ng_nghi%E1%BB%87p%29" TargetMode="External"/><Relationship Id="rId3" Type="http://schemas.openxmlformats.org/officeDocument/2006/relationships/hyperlink" Target="https://vi.wikipedia.org/wiki/Tr%C3%AD_tu%E1%BB%87_nh%C3%A2n_t%E1%BA%A1o" TargetMode="Externa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3" name="Shape 113"/>
        <p:cNvGrpSpPr/>
        <p:nvPr/>
      </p:nvGrpSpPr>
      <p:grpSpPr>
        <a:xfrm>
          <a:off x="0" y="0"/>
          <a:ext cx="0" cy="0"/>
          <a:chOff x="0" y="0"/>
          <a:chExt cx="0" cy="0"/>
        </a:xfrm>
      </p:grpSpPr>
      <p:sp>
        <p:nvSpPr>
          <p:cNvPr id="114" name="Shape 114"/>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115" name="Shape 11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3" name="Shape 223"/>
        <p:cNvGrpSpPr/>
        <p:nvPr/>
      </p:nvGrpSpPr>
      <p:grpSpPr>
        <a:xfrm>
          <a:off x="0" y="0"/>
          <a:ext cx="0" cy="0"/>
          <a:chOff x="0" y="0"/>
          <a:chExt cx="0" cy="0"/>
        </a:xfrm>
      </p:grpSpPr>
      <p:sp>
        <p:nvSpPr>
          <p:cNvPr id="224" name="Shape 224"/>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356325" lvl="0" marL="0" rtl="0" algn="just">
              <a:spcBef>
                <a:spcPts val="0"/>
              </a:spcBef>
              <a:spcAft>
                <a:spcPts val="0"/>
              </a:spcAft>
              <a:buNone/>
            </a:pPr>
            <a:r>
              <a:rPr lang="vi" sz="1200">
                <a:latin typeface="Times New Roman"/>
                <a:ea typeface="Times New Roman"/>
                <a:cs typeface="Times New Roman"/>
                <a:sym typeface="Times New Roman"/>
              </a:rPr>
              <a:t>– Tính kết nối liên thông (interconnectivity): với IoT, bất cứ điều gì cũng có thể kết nối với nhau thông qua mạng lưới thông tin và cơ sở hạ tầng liên lạc tổng thể.</a:t>
            </a:r>
            <a:endParaRPr sz="1200">
              <a:latin typeface="Times New Roman"/>
              <a:ea typeface="Times New Roman"/>
              <a:cs typeface="Times New Roman"/>
              <a:sym typeface="Times New Roman"/>
            </a:endParaRPr>
          </a:p>
          <a:p>
            <a:pPr indent="356325" lvl="0" marL="0" rtl="0" algn="just">
              <a:spcBef>
                <a:spcPts val="0"/>
              </a:spcBef>
              <a:spcAft>
                <a:spcPts val="0"/>
              </a:spcAft>
              <a:buNone/>
            </a:pPr>
            <a:r>
              <a:rPr lang="vi" sz="1200">
                <a:latin typeface="Times New Roman"/>
                <a:ea typeface="Times New Roman"/>
                <a:cs typeface="Times New Roman"/>
                <a:sym typeface="Times New Roman"/>
              </a:rPr>
              <a:t>– Tính không đồng nhất: Các thiết bị trong IoT là không đồng nhất vì nó có phần cứng khác nhau, và network khác nhau. Các thiết bị giữa các network có thể tương tác với nhau nhờ vào sự liên kết của các network.</a:t>
            </a:r>
            <a:endParaRPr sz="1200">
              <a:latin typeface="Times New Roman"/>
              <a:ea typeface="Times New Roman"/>
              <a:cs typeface="Times New Roman"/>
              <a:sym typeface="Times New Roman"/>
            </a:endParaRPr>
          </a:p>
          <a:p>
            <a:pPr indent="356325" lvl="0" marL="0" rtl="0" algn="just">
              <a:spcBef>
                <a:spcPts val="0"/>
              </a:spcBef>
              <a:spcAft>
                <a:spcPts val="0"/>
              </a:spcAft>
              <a:buNone/>
            </a:pPr>
            <a:r>
              <a:rPr lang="vi" sz="1200">
                <a:latin typeface="Times New Roman"/>
                <a:ea typeface="Times New Roman"/>
                <a:cs typeface="Times New Roman"/>
                <a:sym typeface="Times New Roman"/>
              </a:rPr>
              <a:t>– Thay đổi linh hoạt: Trạng thái của các thiết bị tự động thay đổi, ví dụ, ngủ và thức, kết nối hoặc bị ngắt, vị trí thiết bị đã thay đổi,và tốc độ đã thay đổi… Hơn nữa, số lượng thiết bị có thể tự động thay đổi.</a:t>
            </a:r>
            <a:endParaRPr sz="1200">
              <a:latin typeface="Times New Roman"/>
              <a:ea typeface="Times New Roman"/>
              <a:cs typeface="Times New Roman"/>
              <a:sym typeface="Times New Roman"/>
            </a:endParaRPr>
          </a:p>
          <a:p>
            <a:pPr indent="356325" lvl="0" marL="0" rtl="0" algn="just">
              <a:spcBef>
                <a:spcPts val="0"/>
              </a:spcBef>
              <a:spcAft>
                <a:spcPts val="0"/>
              </a:spcAft>
              <a:buNone/>
            </a:pPr>
            <a:r>
              <a:rPr lang="vi" sz="1200">
                <a:latin typeface="Times New Roman"/>
                <a:ea typeface="Times New Roman"/>
                <a:cs typeface="Times New Roman"/>
                <a:sym typeface="Times New Roman"/>
              </a:rPr>
              <a:t>– Quy mô lớn: Sẽ có một số lượng rất lớn các thiết bị được quản lý và giao tiếp với nhau. Số lượng này lớn hơn nhiều so với số lượng máy tính kết nối Internet hiện nay. Số lượng các thông tin được truyền bởi thiết bị sẽ lớn hơn nhiều so với được truyền bởi con người.</a:t>
            </a:r>
            <a:endParaRPr sz="1200">
              <a:latin typeface="Times New Roman"/>
              <a:ea typeface="Times New Roman"/>
              <a:cs typeface="Times New Roman"/>
              <a:sym typeface="Times New Roman"/>
            </a:endParaRPr>
          </a:p>
        </p:txBody>
      </p:sp>
      <p:sp>
        <p:nvSpPr>
          <p:cNvPr id="225" name="Shape 225"/>
          <p:cNvSpPr/>
          <p:nvPr>
            <p:ph idx="2" type="sldImg"/>
          </p:nvPr>
        </p:nvSpPr>
        <p:spPr>
          <a:xfrm>
            <a:off x="380206" y="685800"/>
            <a:ext cx="60975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5" name="Shape 235"/>
        <p:cNvGrpSpPr/>
        <p:nvPr/>
      </p:nvGrpSpPr>
      <p:grpSpPr>
        <a:xfrm>
          <a:off x="0" y="0"/>
          <a:ext cx="0" cy="0"/>
          <a:chOff x="0" y="0"/>
          <a:chExt cx="0" cy="0"/>
        </a:xfrm>
      </p:grpSpPr>
      <p:sp>
        <p:nvSpPr>
          <p:cNvPr id="236" name="Shape 236"/>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356325" lvl="0" marL="0" rtl="0" algn="just">
              <a:spcBef>
                <a:spcPts val="0"/>
              </a:spcBef>
              <a:spcAft>
                <a:spcPts val="0"/>
              </a:spcAft>
              <a:buNone/>
            </a:pPr>
            <a:r>
              <a:rPr lang="vi" sz="1200">
                <a:latin typeface="Times New Roman"/>
                <a:ea typeface="Times New Roman"/>
                <a:cs typeface="Times New Roman"/>
                <a:sym typeface="Times New Roman"/>
              </a:rPr>
              <a:t>Internet of Things (IOT) hiện đang lan tỏa với sự hiện diện phổ biến của các thiết bị thông minh - đặc biệt là trong </a:t>
            </a:r>
            <a:r>
              <a:rPr b="1" lang="vi" sz="1200">
                <a:latin typeface="Times New Roman"/>
                <a:ea typeface="Times New Roman"/>
                <a:cs typeface="Times New Roman"/>
                <a:sym typeface="Times New Roman"/>
              </a:rPr>
              <a:t>wearable technology (công nghệ có thể mang trên người), các ngôi nhà thông minh hay thành phố tương lai,..</a:t>
            </a:r>
            <a:r>
              <a:rPr lang="vi" sz="1200">
                <a:latin typeface="Times New Roman"/>
                <a:ea typeface="Times New Roman"/>
                <a:cs typeface="Times New Roman"/>
                <a:sym typeface="Times New Roman"/>
              </a:rPr>
              <a:t>. Các ứng dụng IoT đang tập trung vào đáp ứng các nhu cầu xã hội và những tiến bộ đối với các công nghệ, ví dụ như giúp tiết kiệm thời gian, chi phí, cải thiện hiệu suất sản phẩm,... Sau đây chỉ là một số ứng dụng quan trọng có thể thấy được. </a:t>
            </a:r>
            <a:endParaRPr sz="1200">
              <a:latin typeface="Times New Roman"/>
              <a:ea typeface="Times New Roman"/>
              <a:cs typeface="Times New Roman"/>
              <a:sym typeface="Times New Roman"/>
            </a:endParaRPr>
          </a:p>
        </p:txBody>
      </p:sp>
      <p:sp>
        <p:nvSpPr>
          <p:cNvPr id="237" name="Shape 237"/>
          <p:cNvSpPr/>
          <p:nvPr>
            <p:ph idx="2" type="sldImg"/>
          </p:nvPr>
        </p:nvSpPr>
        <p:spPr>
          <a:xfrm>
            <a:off x="380206" y="685800"/>
            <a:ext cx="60975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7" name="Shape 247"/>
        <p:cNvGrpSpPr/>
        <p:nvPr/>
      </p:nvGrpSpPr>
      <p:grpSpPr>
        <a:xfrm>
          <a:off x="0" y="0"/>
          <a:ext cx="0" cy="0"/>
          <a:chOff x="0" y="0"/>
          <a:chExt cx="0" cy="0"/>
        </a:xfrm>
      </p:grpSpPr>
      <p:sp>
        <p:nvSpPr>
          <p:cNvPr id="248" name="Shape 248"/>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356325" lvl="0" marL="0" rtl="0" algn="just">
              <a:spcBef>
                <a:spcPts val="0"/>
              </a:spcBef>
              <a:spcAft>
                <a:spcPts val="0"/>
              </a:spcAft>
              <a:buNone/>
            </a:pPr>
            <a:r>
              <a:t/>
            </a:r>
            <a:endParaRPr sz="1200">
              <a:latin typeface="Times New Roman"/>
              <a:ea typeface="Times New Roman"/>
              <a:cs typeface="Times New Roman"/>
              <a:sym typeface="Times New Roman"/>
            </a:endParaRPr>
          </a:p>
        </p:txBody>
      </p:sp>
      <p:sp>
        <p:nvSpPr>
          <p:cNvPr id="249" name="Shape 249"/>
          <p:cNvSpPr/>
          <p:nvPr>
            <p:ph idx="2" type="sldImg"/>
          </p:nvPr>
        </p:nvSpPr>
        <p:spPr>
          <a:xfrm>
            <a:off x="380206" y="685800"/>
            <a:ext cx="60975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9" name="Shape 259"/>
        <p:cNvGrpSpPr/>
        <p:nvPr/>
      </p:nvGrpSpPr>
      <p:grpSpPr>
        <a:xfrm>
          <a:off x="0" y="0"/>
          <a:ext cx="0" cy="0"/>
          <a:chOff x="0" y="0"/>
          <a:chExt cx="0" cy="0"/>
        </a:xfrm>
      </p:grpSpPr>
      <p:sp>
        <p:nvSpPr>
          <p:cNvPr id="260" name="Shape 260"/>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just">
              <a:spcBef>
                <a:spcPts val="0"/>
              </a:spcBef>
              <a:spcAft>
                <a:spcPts val="0"/>
              </a:spcAft>
              <a:buNone/>
            </a:pPr>
            <a:r>
              <a:t/>
            </a:r>
            <a:endParaRPr sz="1200">
              <a:latin typeface="Times New Roman"/>
              <a:ea typeface="Times New Roman"/>
              <a:cs typeface="Times New Roman"/>
              <a:sym typeface="Times New Roman"/>
            </a:endParaRPr>
          </a:p>
          <a:p>
            <a:pPr indent="356325" lvl="0" marL="0" rtl="0" algn="just">
              <a:spcBef>
                <a:spcPts val="0"/>
              </a:spcBef>
              <a:spcAft>
                <a:spcPts val="0"/>
              </a:spcAft>
              <a:buNone/>
            </a:pPr>
            <a:r>
              <a:t/>
            </a:r>
            <a:endParaRPr sz="1200">
              <a:latin typeface="Times New Roman"/>
              <a:ea typeface="Times New Roman"/>
              <a:cs typeface="Times New Roman"/>
              <a:sym typeface="Times New Roman"/>
            </a:endParaRPr>
          </a:p>
        </p:txBody>
      </p:sp>
      <p:sp>
        <p:nvSpPr>
          <p:cNvPr id="261" name="Shape 261"/>
          <p:cNvSpPr/>
          <p:nvPr>
            <p:ph idx="2" type="sldImg"/>
          </p:nvPr>
        </p:nvSpPr>
        <p:spPr>
          <a:xfrm>
            <a:off x="380206" y="685800"/>
            <a:ext cx="60975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2" name="Shape 272"/>
        <p:cNvGrpSpPr/>
        <p:nvPr/>
      </p:nvGrpSpPr>
      <p:grpSpPr>
        <a:xfrm>
          <a:off x="0" y="0"/>
          <a:ext cx="0" cy="0"/>
          <a:chOff x="0" y="0"/>
          <a:chExt cx="0" cy="0"/>
        </a:xfrm>
      </p:grpSpPr>
      <p:sp>
        <p:nvSpPr>
          <p:cNvPr id="273" name="Shape 273"/>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356325" lvl="0" marL="0" rtl="0" algn="just">
              <a:spcBef>
                <a:spcPts val="0"/>
              </a:spcBef>
              <a:spcAft>
                <a:spcPts val="0"/>
              </a:spcAft>
              <a:buNone/>
            </a:pPr>
            <a:r>
              <a:rPr lang="vi" sz="1200">
                <a:latin typeface="Times New Roman"/>
                <a:ea typeface="Times New Roman"/>
                <a:cs typeface="Times New Roman"/>
                <a:sym typeface="Times New Roman"/>
              </a:rPr>
              <a:t>IoT sẽ kết nối nhà máy với một loạt ứng dụng hoàn toàn mới, hoạt động trên toàn bộ quy trình sản xuất. Điều này có thể từ việc kết nối nhà máy với lưới điện thông minh, dùng chung các phương tiện sản xuất như là một dịch vụ hoặc cho phép các hệ thống sản xuất linh hoạt hơn. Theo nghĩa này, hệ thống sản xuất có thể được coi là một trong nhiều IoT, nơi có thể xác định một hệ sinh thái mới cho sản xuất thông minh và hiệu quả hơn.</a:t>
            </a:r>
            <a:endParaRPr sz="1200">
              <a:latin typeface="Times New Roman"/>
              <a:ea typeface="Times New Roman"/>
              <a:cs typeface="Times New Roman"/>
              <a:sym typeface="Times New Roman"/>
            </a:endParaRPr>
          </a:p>
          <a:p>
            <a:pPr indent="356325" lvl="0" marL="0" rtl="0" algn="just">
              <a:spcBef>
                <a:spcPts val="0"/>
              </a:spcBef>
              <a:spcAft>
                <a:spcPts val="0"/>
              </a:spcAft>
              <a:buNone/>
            </a:pPr>
            <a:r>
              <a:rPr lang="vi" sz="1200">
                <a:latin typeface="Times New Roman"/>
                <a:ea typeface="Times New Roman"/>
                <a:cs typeface="Times New Roman"/>
                <a:sym typeface="Times New Roman"/>
              </a:rPr>
              <a:t>Ngành công nghiệp ô tô là một ví dụ điển hình. Các ô tô được kết nối chính là một phần của IoT, và Qualcomm đang dẫn đầu về lĩnh vực này. Các chip di động của họ cho phép xe ô tô nhận được thông tin cập nhật trên không trung, thu thập dữ liệu viễn thông có thể được phân tích bởi các đại lý và chủ sở hữu, và cho phép các phương tiện giao tiếp với nhau và các cơ sở hạ tầng xung quanh chúng.</a:t>
            </a:r>
            <a:endParaRPr sz="1200">
              <a:latin typeface="Times New Roman"/>
              <a:ea typeface="Times New Roman"/>
              <a:cs typeface="Times New Roman"/>
              <a:sym typeface="Times New Roman"/>
            </a:endParaRPr>
          </a:p>
        </p:txBody>
      </p:sp>
      <p:sp>
        <p:nvSpPr>
          <p:cNvPr id="274" name="Shape 274"/>
          <p:cNvSpPr/>
          <p:nvPr>
            <p:ph idx="2" type="sldImg"/>
          </p:nvPr>
        </p:nvSpPr>
        <p:spPr>
          <a:xfrm>
            <a:off x="380206" y="685800"/>
            <a:ext cx="60975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4" name="Shape 284"/>
        <p:cNvGrpSpPr/>
        <p:nvPr/>
      </p:nvGrpSpPr>
      <p:grpSpPr>
        <a:xfrm>
          <a:off x="0" y="0"/>
          <a:ext cx="0" cy="0"/>
          <a:chOff x="0" y="0"/>
          <a:chExt cx="0" cy="0"/>
        </a:xfrm>
      </p:grpSpPr>
      <p:sp>
        <p:nvSpPr>
          <p:cNvPr id="285" name="Shape 285"/>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356325" lvl="0" marL="0" rtl="0" algn="just">
              <a:spcBef>
                <a:spcPts val="0"/>
              </a:spcBef>
              <a:spcAft>
                <a:spcPts val="0"/>
              </a:spcAft>
              <a:buNone/>
            </a:pPr>
            <a:r>
              <a:rPr lang="vi" sz="1200">
                <a:latin typeface="Times New Roman"/>
                <a:ea typeface="Times New Roman"/>
                <a:cs typeface="Times New Roman"/>
                <a:sym typeface="Times New Roman"/>
              </a:rPr>
              <a:t>Nông nghiệp thông minh có thể hiểu là nền nông nghiệp ứng dụng công nghệ cao (cơ giới hóa, tự động hóa…), công nghệ sản xuất, bảo quản sản phẩm an toàn (hữu cơ, theo</a:t>
            </a:r>
            <a:r>
              <a:rPr lang="vi" sz="1200">
                <a:uFill>
                  <a:noFill/>
                </a:uFill>
                <a:latin typeface="Times New Roman"/>
                <a:ea typeface="Times New Roman"/>
                <a:cs typeface="Times New Roman"/>
                <a:sym typeface="Times New Roman"/>
                <a:hlinkClick r:id="rId2"/>
              </a:rPr>
              <a:t> GAP</a:t>
            </a:r>
            <a:r>
              <a:rPr lang="vi" sz="1200">
                <a:latin typeface="Times New Roman"/>
                <a:ea typeface="Times New Roman"/>
                <a:cs typeface="Times New Roman"/>
                <a:sym typeface="Times New Roman"/>
              </a:rPr>
              <a:t>…), công nghệ quản lý, nhận diện sản phẩm theo chuỗi giá trị… kết hợp với hệ thống</a:t>
            </a:r>
            <a:r>
              <a:rPr lang="vi" sz="1200">
                <a:uFill>
                  <a:noFill/>
                </a:uFill>
                <a:latin typeface="Times New Roman"/>
                <a:ea typeface="Times New Roman"/>
                <a:cs typeface="Times New Roman"/>
                <a:sym typeface="Times New Roman"/>
                <a:hlinkClick r:id="rId3"/>
              </a:rPr>
              <a:t> trí tuệ nhân tạo</a:t>
            </a:r>
            <a:r>
              <a:rPr lang="vi" sz="1200">
                <a:latin typeface="Times New Roman"/>
                <a:ea typeface="Times New Roman"/>
                <a:cs typeface="Times New Roman"/>
                <a:sym typeface="Times New Roman"/>
              </a:rPr>
              <a:t>. Nông nghiệp thông minh được hình thành dựa trên sự ra đời của các thiết bị thông minh như: </a:t>
            </a:r>
            <a:r>
              <a:rPr b="1" lang="vi" sz="1200">
                <a:latin typeface="Times New Roman"/>
                <a:ea typeface="Times New Roman"/>
                <a:cs typeface="Times New Roman"/>
                <a:sym typeface="Times New Roman"/>
              </a:rPr>
              <a:t>cảm biến kết nối vạn vật</a:t>
            </a:r>
            <a:r>
              <a:rPr lang="vi" sz="1200">
                <a:latin typeface="Times New Roman"/>
                <a:ea typeface="Times New Roman"/>
                <a:cs typeface="Times New Roman"/>
                <a:sym typeface="Times New Roman"/>
              </a:rPr>
              <a:t>, công nghệ đèn LED, người máy, pin năng lượng mặt trời hay hệ thống nhà kín. </a:t>
            </a:r>
            <a:endParaRPr sz="1200">
              <a:latin typeface="Times New Roman"/>
              <a:ea typeface="Times New Roman"/>
              <a:cs typeface="Times New Roman"/>
              <a:sym typeface="Times New Roman"/>
            </a:endParaRPr>
          </a:p>
          <a:p>
            <a:pPr indent="356325" lvl="0" marL="0" rtl="0" algn="just">
              <a:spcBef>
                <a:spcPts val="0"/>
              </a:spcBef>
              <a:spcAft>
                <a:spcPts val="0"/>
              </a:spcAft>
              <a:buNone/>
            </a:pPr>
            <a:r>
              <a:rPr lang="vi" sz="1200">
                <a:latin typeface="Times New Roman"/>
                <a:ea typeface="Times New Roman"/>
                <a:cs typeface="Times New Roman"/>
                <a:sym typeface="Times New Roman"/>
              </a:rPr>
              <a:t>Điển hình là Deere &amp; Company - một trong những công ty đi đầu trong công nghệ canh tác chính xác trong nông nghiệp. họ xây dựng công nghệ liên quan đến IoT vào các thiết bị nông nghiệp, hoặc cung cấp nhiều tiện ích hơn so với mô hình cũ. Một số máy kéo của công ty được trang bị cảm biến và truyền thông không dây (cả Wi-Fi và di động) và có thể theo dõi nơi hạt giống được trồng, chúng được gieo cách nhau bao xa, và thậm chí có thể đo lường áp lực đã được sử dụng để gieo chúng vào lòng đất – tất cả đều thông qua một ứng dụng iPad.</a:t>
            </a:r>
            <a:endParaRPr sz="1200">
              <a:latin typeface="Times New Roman"/>
              <a:ea typeface="Times New Roman"/>
              <a:cs typeface="Times New Roman"/>
              <a:sym typeface="Times New Roman"/>
            </a:endParaRPr>
          </a:p>
        </p:txBody>
      </p:sp>
      <p:sp>
        <p:nvSpPr>
          <p:cNvPr id="286" name="Shape 286"/>
          <p:cNvSpPr/>
          <p:nvPr>
            <p:ph idx="2" type="sldImg"/>
          </p:nvPr>
        </p:nvSpPr>
        <p:spPr>
          <a:xfrm>
            <a:off x="380206" y="685800"/>
            <a:ext cx="60975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6" name="Shape 296"/>
        <p:cNvGrpSpPr/>
        <p:nvPr/>
      </p:nvGrpSpPr>
      <p:grpSpPr>
        <a:xfrm>
          <a:off x="0" y="0"/>
          <a:ext cx="0" cy="0"/>
          <a:chOff x="0" y="0"/>
          <a:chExt cx="0" cy="0"/>
        </a:xfrm>
      </p:grpSpPr>
      <p:sp>
        <p:nvSpPr>
          <p:cNvPr id="297" name="Shape 297"/>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356325" lvl="0" marL="0" rtl="0" algn="just">
              <a:spcBef>
                <a:spcPts val="0"/>
              </a:spcBef>
              <a:spcAft>
                <a:spcPts val="0"/>
              </a:spcAft>
              <a:buNone/>
            </a:pPr>
            <a:r>
              <a:rPr lang="vi" sz="1200">
                <a:latin typeface="Times New Roman"/>
                <a:ea typeface="Times New Roman"/>
                <a:cs typeface="Times New Roman"/>
                <a:sym typeface="Times New Roman"/>
              </a:rPr>
              <a:t>Thương mại điện tử gồm các hoạt động mua bán hàng hóa và dịch vụ qua phương tiện điện tử, giao nhận các nội dung kỹ thuật số trên mạng, chuyển tiền điện tử, mua bán cổ phiếu điện tử, vận đơn điện tử, đấu giá thương mại, mua sắm công cộng, tiếp thị trực tuyến tới người tiêu dùng và các dịch vụ sau bán hàng. Tất cả các giao dịch điện tử đều được thực hiện trên Internet. </a:t>
            </a:r>
            <a:endParaRPr sz="1200">
              <a:latin typeface="Times New Roman"/>
              <a:ea typeface="Times New Roman"/>
              <a:cs typeface="Times New Roman"/>
              <a:sym typeface="Times New Roman"/>
            </a:endParaRPr>
          </a:p>
          <a:p>
            <a:pPr indent="356325" lvl="0" marL="0" rtl="0" algn="just">
              <a:spcBef>
                <a:spcPts val="0"/>
              </a:spcBef>
              <a:spcAft>
                <a:spcPts val="0"/>
              </a:spcAft>
              <a:buNone/>
            </a:pPr>
            <a:r>
              <a:rPr lang="vi" sz="1200">
                <a:latin typeface="Times New Roman"/>
                <a:ea typeface="Times New Roman"/>
                <a:cs typeface="Times New Roman"/>
                <a:sym typeface="Times New Roman"/>
              </a:rPr>
              <a:t>Thương mại điện tử đang trở thành một cuộc cách mạng làm thay đổi cách thức mua sắm của con người. Thương mại điện tử tạo ra môi trường để làm việc, mua sắm, giao dịch... từ xa nên giảm việc đi lại, ô nhiễm, tai nạn. Các dịch vụ công cộng như y tế, giáo dục, các dịch vụ công của chính phủ... được thực hiện qua mạng với chi phí thấp hơn, nhanh hơn và thuận tiện hơn.</a:t>
            </a:r>
            <a:endParaRPr sz="1200">
              <a:latin typeface="Times New Roman"/>
              <a:ea typeface="Times New Roman"/>
              <a:cs typeface="Times New Roman"/>
              <a:sym typeface="Times New Roman"/>
            </a:endParaRPr>
          </a:p>
        </p:txBody>
      </p:sp>
      <p:sp>
        <p:nvSpPr>
          <p:cNvPr id="298" name="Shape 298"/>
          <p:cNvSpPr/>
          <p:nvPr>
            <p:ph idx="2" type="sldImg"/>
          </p:nvPr>
        </p:nvSpPr>
        <p:spPr>
          <a:xfrm>
            <a:off x="380206" y="685800"/>
            <a:ext cx="60975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8" name="Shape 308"/>
        <p:cNvGrpSpPr/>
        <p:nvPr/>
      </p:nvGrpSpPr>
      <p:grpSpPr>
        <a:xfrm>
          <a:off x="0" y="0"/>
          <a:ext cx="0" cy="0"/>
          <a:chOff x="0" y="0"/>
          <a:chExt cx="0" cy="0"/>
        </a:xfrm>
      </p:grpSpPr>
      <p:sp>
        <p:nvSpPr>
          <p:cNvPr id="309" name="Shape 30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10" name="Shape 31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4" name="Shape 324"/>
        <p:cNvGrpSpPr/>
        <p:nvPr/>
      </p:nvGrpSpPr>
      <p:grpSpPr>
        <a:xfrm>
          <a:off x="0" y="0"/>
          <a:ext cx="0" cy="0"/>
          <a:chOff x="0" y="0"/>
          <a:chExt cx="0" cy="0"/>
        </a:xfrm>
      </p:grpSpPr>
      <p:sp>
        <p:nvSpPr>
          <p:cNvPr id="325" name="Shape 325"/>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just">
              <a:spcBef>
                <a:spcPts val="1800"/>
              </a:spcBef>
              <a:spcAft>
                <a:spcPts val="0"/>
              </a:spcAft>
              <a:buNone/>
            </a:pPr>
            <a:r>
              <a:rPr b="1" lang="vi">
                <a:latin typeface="Times New Roman"/>
                <a:ea typeface="Times New Roman"/>
                <a:cs typeface="Times New Roman"/>
                <a:sym typeface="Times New Roman"/>
              </a:rPr>
              <a:t>2. Nguy cơ tiềm ẩn</a:t>
            </a:r>
            <a:endParaRPr b="1">
              <a:latin typeface="Times New Roman"/>
              <a:ea typeface="Times New Roman"/>
              <a:cs typeface="Times New Roman"/>
              <a:sym typeface="Times New Roman"/>
            </a:endParaRPr>
          </a:p>
          <a:p>
            <a:pPr indent="356325" lvl="0" marL="0" rtl="0" algn="just">
              <a:spcBef>
                <a:spcPts val="600"/>
              </a:spcBef>
              <a:spcAft>
                <a:spcPts val="0"/>
              </a:spcAft>
              <a:buNone/>
            </a:pPr>
            <a:r>
              <a:rPr lang="vi" sz="1200">
                <a:latin typeface="Times New Roman"/>
                <a:ea typeface="Times New Roman"/>
                <a:cs typeface="Times New Roman"/>
                <a:sym typeface="Times New Roman"/>
              </a:rPr>
              <a:t>Internet of Things có thể thay đổi hoàn toàn cách sống của con người trong tương lai. Khi mọi thứ đã được “Internet hóa”, người dùng hoàn toàn có thể điều khiển chúng từ bất cứ đâu, chỉ cần một chiếc điện thoại có kết nối Internet . Tuy nhiên, có một vài mối nguy hiểm và cảnh báo mà chúng ta cần phải nhận thức rõ. Vấn đề bảo mật dữ liệu là vô cùng quan trọng. Việc giao tiếp giữa các thiết bị là rất tốt và hoàn hảo cho đến khi một ai đó xâm nhập vào hệ thống và chiếm quyền điều khiển một thiết bị cho mục đích xấu. Sẽ không phải là một vấn đề lớn khi thiết bị đó chỉ là một bộ điều khiển nhiệt độ trong một ngôi nhà, nhưng việc mất kiểm soát quyền điều khiển giao thông của toàn bộ thành phố là một thảm họa. Và nhiều khi các thiết bị sẽ gặp trục trặc. Chúng ta đều biết rằng tất cả phần cứng và phần mềm đều có lỗi tiềm ẩn, và đôi khi những lỗi này khá nghiêm trọng. Đối với Internet of Things, những lỗi phần cứng (lỗi trong việc thu thập dữ liệu) và các lỗi phần mềm (sai sót trong xử lý dữ liệu) có thể gây ra những sai lệch nghiêm trọng trong các hệ thống lớn.</a:t>
            </a:r>
            <a:endParaRPr sz="1200">
              <a:latin typeface="Times New Roman"/>
              <a:ea typeface="Times New Roman"/>
              <a:cs typeface="Times New Roman"/>
              <a:sym typeface="Times New Roman"/>
            </a:endParaRPr>
          </a:p>
          <a:p>
            <a:pPr indent="0" lvl="0" marL="0" rtl="0" algn="just">
              <a:spcBef>
                <a:spcPts val="1800"/>
              </a:spcBef>
              <a:spcAft>
                <a:spcPts val="0"/>
              </a:spcAft>
              <a:buNone/>
            </a:pPr>
            <a:r>
              <a:rPr b="1" lang="vi">
                <a:latin typeface="Times New Roman"/>
                <a:ea typeface="Times New Roman"/>
                <a:cs typeface="Times New Roman"/>
                <a:sym typeface="Times New Roman"/>
              </a:rPr>
              <a:t>3. Hướng phát triển</a:t>
            </a:r>
            <a:endParaRPr sz="1200">
              <a:latin typeface="Times New Roman"/>
              <a:ea typeface="Times New Roman"/>
              <a:cs typeface="Times New Roman"/>
              <a:sym typeface="Times New Roman"/>
            </a:endParaRPr>
          </a:p>
          <a:p>
            <a:pPr indent="356325" lvl="0" marL="0" rtl="0" algn="just">
              <a:lnSpc>
                <a:spcPct val="115000"/>
              </a:lnSpc>
              <a:spcBef>
                <a:spcPts val="600"/>
              </a:spcBef>
              <a:spcAft>
                <a:spcPts val="0"/>
              </a:spcAft>
              <a:buNone/>
            </a:pPr>
            <a:r>
              <a:rPr lang="vi" sz="1200">
                <a:latin typeface="Times New Roman"/>
                <a:ea typeface="Times New Roman"/>
                <a:cs typeface="Times New Roman"/>
                <a:sym typeface="Times New Roman"/>
              </a:rPr>
              <a:t>Việt Nam cũng đã có những cuộc thi khởi nghiệp, cộng đồng mở dành cho IoT. Đã có nhiều ứng dụng IoT ở Việt Nam trong lĩnh vực nông nghiệp, giám sát chất lượng nước, giao thông, thực phẩm… Việt Nam khuyến khích các doanh nghiệp khởi nghiệp triển khai trồng trọt rau hữu cơ, làm nông thôn minh. Thủ tướng Chính phủ đã yêu cầu Ngân hàng Trung ương tăng giá trị gói tín dụng ưu đãi cho các công ty nông nghiệp công nghệ cao…Một điều quan trọng là kế hoạch chi tiết và thực tế, để ưu tiên các nhu cầu của người dùng và nên nhận thức rõ các khả năng không thực tiễn của một số đề xuất “các dự án thông minh”, đặc biệt là các dự án thành phố thông minh cần được chính phủ quan tâm và thiết lập.</a:t>
            </a:r>
            <a:endParaRPr b="1" sz="1300">
              <a:latin typeface="Times New Roman"/>
              <a:ea typeface="Times New Roman"/>
              <a:cs typeface="Times New Roman"/>
              <a:sym typeface="Times New Roman"/>
            </a:endParaRPr>
          </a:p>
        </p:txBody>
      </p:sp>
      <p:sp>
        <p:nvSpPr>
          <p:cNvPr id="326" name="Shape 326"/>
          <p:cNvSpPr/>
          <p:nvPr>
            <p:ph idx="2" type="sldImg"/>
          </p:nvPr>
        </p:nvSpPr>
        <p:spPr>
          <a:xfrm>
            <a:off x="380206" y="685800"/>
            <a:ext cx="60975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6" name="Shape 336"/>
        <p:cNvGrpSpPr/>
        <p:nvPr/>
      </p:nvGrpSpPr>
      <p:grpSpPr>
        <a:xfrm>
          <a:off x="0" y="0"/>
          <a:ext cx="0" cy="0"/>
          <a:chOff x="0" y="0"/>
          <a:chExt cx="0" cy="0"/>
        </a:xfrm>
      </p:grpSpPr>
      <p:sp>
        <p:nvSpPr>
          <p:cNvPr id="337" name="Shape 337"/>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356325" lvl="0" marL="0" rtl="0" algn="just">
              <a:spcBef>
                <a:spcPts val="0"/>
              </a:spcBef>
              <a:spcAft>
                <a:spcPts val="0"/>
              </a:spcAft>
              <a:buNone/>
            </a:pPr>
            <a:r>
              <a:t/>
            </a:r>
            <a:endParaRPr b="1" sz="1300">
              <a:latin typeface="Times New Roman"/>
              <a:ea typeface="Times New Roman"/>
              <a:cs typeface="Times New Roman"/>
              <a:sym typeface="Times New Roman"/>
            </a:endParaRPr>
          </a:p>
        </p:txBody>
      </p:sp>
      <p:sp>
        <p:nvSpPr>
          <p:cNvPr id="338" name="Shape 338"/>
          <p:cNvSpPr/>
          <p:nvPr>
            <p:ph idx="2" type="sldImg"/>
          </p:nvPr>
        </p:nvSpPr>
        <p:spPr>
          <a:xfrm>
            <a:off x="380206" y="685800"/>
            <a:ext cx="60975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9" name="Shape 119"/>
        <p:cNvGrpSpPr/>
        <p:nvPr/>
      </p:nvGrpSpPr>
      <p:grpSpPr>
        <a:xfrm>
          <a:off x="0" y="0"/>
          <a:ext cx="0" cy="0"/>
          <a:chOff x="0" y="0"/>
          <a:chExt cx="0" cy="0"/>
        </a:xfrm>
      </p:grpSpPr>
      <p:sp>
        <p:nvSpPr>
          <p:cNvPr id="120" name="Shape 120"/>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1" name="Shape 121"/>
          <p:cNvSpPr/>
          <p:nvPr>
            <p:ph idx="2" type="sldImg"/>
          </p:nvPr>
        </p:nvSpPr>
        <p:spPr>
          <a:xfrm>
            <a:off x="380206" y="685800"/>
            <a:ext cx="60975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1" name="Shape 131"/>
        <p:cNvGrpSpPr/>
        <p:nvPr/>
      </p:nvGrpSpPr>
      <p:grpSpPr>
        <a:xfrm>
          <a:off x="0" y="0"/>
          <a:ext cx="0" cy="0"/>
          <a:chOff x="0" y="0"/>
          <a:chExt cx="0" cy="0"/>
        </a:xfrm>
      </p:grpSpPr>
      <p:sp>
        <p:nvSpPr>
          <p:cNvPr id="132" name="Shape 13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3" name="Shape 13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7" name="Shape 147"/>
        <p:cNvGrpSpPr/>
        <p:nvPr/>
      </p:nvGrpSpPr>
      <p:grpSpPr>
        <a:xfrm>
          <a:off x="0" y="0"/>
          <a:ext cx="0" cy="0"/>
          <a:chOff x="0" y="0"/>
          <a:chExt cx="0" cy="0"/>
        </a:xfrm>
      </p:grpSpPr>
      <p:sp>
        <p:nvSpPr>
          <p:cNvPr id="148" name="Shape 148"/>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356325" lvl="0" marL="0" rtl="0" algn="just">
              <a:spcBef>
                <a:spcPts val="0"/>
              </a:spcBef>
              <a:spcAft>
                <a:spcPts val="0"/>
              </a:spcAft>
              <a:buNone/>
            </a:pPr>
            <a:r>
              <a:t/>
            </a:r>
            <a:endParaRPr sz="1200">
              <a:latin typeface="Times New Roman"/>
              <a:ea typeface="Times New Roman"/>
              <a:cs typeface="Times New Roman"/>
              <a:sym typeface="Times New Roman"/>
            </a:endParaRPr>
          </a:p>
        </p:txBody>
      </p:sp>
      <p:sp>
        <p:nvSpPr>
          <p:cNvPr id="149" name="Shape 149"/>
          <p:cNvSpPr/>
          <p:nvPr>
            <p:ph idx="2" type="sldImg"/>
          </p:nvPr>
        </p:nvSpPr>
        <p:spPr>
          <a:xfrm>
            <a:off x="380206" y="685800"/>
            <a:ext cx="60975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9" name="Shape 159"/>
        <p:cNvGrpSpPr/>
        <p:nvPr/>
      </p:nvGrpSpPr>
      <p:grpSpPr>
        <a:xfrm>
          <a:off x="0" y="0"/>
          <a:ext cx="0" cy="0"/>
          <a:chOff x="0" y="0"/>
          <a:chExt cx="0" cy="0"/>
        </a:xfrm>
      </p:grpSpPr>
      <p:sp>
        <p:nvSpPr>
          <p:cNvPr id="160" name="Shape 16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1" name="Shape 16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5" name="Shape 175"/>
        <p:cNvGrpSpPr/>
        <p:nvPr/>
      </p:nvGrpSpPr>
      <p:grpSpPr>
        <a:xfrm>
          <a:off x="0" y="0"/>
          <a:ext cx="0" cy="0"/>
          <a:chOff x="0" y="0"/>
          <a:chExt cx="0" cy="0"/>
        </a:xfrm>
      </p:grpSpPr>
      <p:sp>
        <p:nvSpPr>
          <p:cNvPr id="176" name="Shape 176"/>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356325" lvl="0" marL="0" rtl="0" algn="just">
              <a:spcBef>
                <a:spcPts val="0"/>
              </a:spcBef>
              <a:spcAft>
                <a:spcPts val="0"/>
              </a:spcAft>
              <a:buNone/>
            </a:pPr>
            <a:r>
              <a:rPr lang="vi" sz="1200">
                <a:latin typeface="Times New Roman"/>
                <a:ea typeface="Times New Roman"/>
                <a:cs typeface="Times New Roman"/>
                <a:sym typeface="Times New Roman"/>
              </a:rPr>
              <a:t>Theo Bách khoa toàn thư mở Wikipedia: "Mạng lưới vạn vật kết nối Internet hoặc là Mạng lưới thiết bị kết nối Internet viết tắt là IoT (tiếng Anh: Internet of Things) là một kịch bản của thế giới, khi mà mỗi đồ vật, con người được cung cấp một định danh của riêng mình, và tất cả có khả năng truyền tải, trao đổi thông tin, dữ liệu qua một mạng duy nhất mà không cần đến sự tương tác trực tiếp giữa người với người, hay người với máy tính. </a:t>
            </a:r>
            <a:endParaRPr sz="1200">
              <a:latin typeface="Times New Roman"/>
              <a:ea typeface="Times New Roman"/>
              <a:cs typeface="Times New Roman"/>
              <a:sym typeface="Times New Roman"/>
            </a:endParaRPr>
          </a:p>
          <a:p>
            <a:pPr indent="356325" lvl="0" marL="0" rtl="0" algn="just">
              <a:spcBef>
                <a:spcPts val="0"/>
              </a:spcBef>
              <a:spcAft>
                <a:spcPts val="0"/>
              </a:spcAft>
              <a:buNone/>
            </a:pPr>
            <a:r>
              <a:rPr lang="vi" sz="1200">
                <a:latin typeface="Times New Roman"/>
                <a:ea typeface="Times New Roman"/>
                <a:cs typeface="Times New Roman"/>
                <a:sym typeface="Times New Roman"/>
              </a:rPr>
              <a:t>Nói đơn giản là một tập hợp các thiết bị có khả năng kết nối với nhau, với Internet và với thế giới bên ngoài để thực hiện một công việc nào đó."</a:t>
            </a:r>
            <a:endParaRPr sz="1200">
              <a:latin typeface="Times New Roman"/>
              <a:ea typeface="Times New Roman"/>
              <a:cs typeface="Times New Roman"/>
              <a:sym typeface="Times New Roman"/>
            </a:endParaRPr>
          </a:p>
        </p:txBody>
      </p:sp>
      <p:sp>
        <p:nvSpPr>
          <p:cNvPr id="177" name="Shape 177"/>
          <p:cNvSpPr/>
          <p:nvPr>
            <p:ph idx="2" type="sldImg"/>
          </p:nvPr>
        </p:nvSpPr>
        <p:spPr>
          <a:xfrm>
            <a:off x="380206" y="685800"/>
            <a:ext cx="60975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7" name="Shape 187"/>
        <p:cNvGrpSpPr/>
        <p:nvPr/>
      </p:nvGrpSpPr>
      <p:grpSpPr>
        <a:xfrm>
          <a:off x="0" y="0"/>
          <a:ext cx="0" cy="0"/>
          <a:chOff x="0" y="0"/>
          <a:chExt cx="0" cy="0"/>
        </a:xfrm>
      </p:grpSpPr>
      <p:sp>
        <p:nvSpPr>
          <p:cNvPr id="188" name="Shape 188"/>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457200" lvl="0" marL="0" rtl="0">
              <a:lnSpc>
                <a:spcPct val="115000"/>
              </a:lnSpc>
              <a:spcBef>
                <a:spcPts val="0"/>
              </a:spcBef>
              <a:spcAft>
                <a:spcPts val="0"/>
              </a:spcAft>
              <a:buNone/>
            </a:pPr>
            <a:r>
              <a:rPr lang="vi" sz="1200">
                <a:latin typeface="Times New Roman"/>
                <a:ea typeface="Times New Roman"/>
                <a:cs typeface="Times New Roman"/>
                <a:sym typeface="Times New Roman"/>
              </a:rPr>
              <a:t>Zigbee là tập hợp các giao thức giao tiếp của mạng không dây với khoảng cách tương đối, tiết kiệm năng lượng và có tốc độ truyền dữ liệu đáp ứng được các ứng dụng điều khiển và giám sát trong nhà thông minh. 3 dãy tần số của công nghệ Zigbee là 868MHz, 915 MHz và 2.4GHz.</a:t>
            </a:r>
            <a:endParaRPr sz="1200">
              <a:latin typeface="Times New Roman"/>
              <a:ea typeface="Times New Roman"/>
              <a:cs typeface="Times New Roman"/>
              <a:sym typeface="Times New Roman"/>
            </a:endParaRPr>
          </a:p>
          <a:p>
            <a:pPr indent="457200" lvl="0" marL="0" rtl="0">
              <a:lnSpc>
                <a:spcPct val="115000"/>
              </a:lnSpc>
              <a:spcBef>
                <a:spcPts val="0"/>
              </a:spcBef>
              <a:spcAft>
                <a:spcPts val="0"/>
              </a:spcAft>
              <a:buNone/>
            </a:pPr>
            <a:r>
              <a:rPr lang="vi" sz="1200">
                <a:latin typeface="Times New Roman"/>
                <a:ea typeface="Times New Roman"/>
                <a:cs typeface="Times New Roman"/>
                <a:sym typeface="Times New Roman"/>
              </a:rPr>
              <a:t>Công nghệ Zigbee giúp ra giải quyết các vấn đề trong cuộc sống hiện đại như: tiêu thụ điện năng sao cho hiệu quả, chi phí cài đặt lớn, khó bảo trì và sửa chữa đối với các thiết bị điện trong gia đình. </a:t>
            </a:r>
            <a:endParaRPr sz="1200">
              <a:latin typeface="Times New Roman"/>
              <a:ea typeface="Times New Roman"/>
              <a:cs typeface="Times New Roman"/>
              <a:sym typeface="Times New Roman"/>
            </a:endParaRPr>
          </a:p>
          <a:p>
            <a:pPr indent="457200" lvl="0" marL="0" rtl="0">
              <a:lnSpc>
                <a:spcPct val="115000"/>
              </a:lnSpc>
              <a:spcBef>
                <a:spcPts val="0"/>
              </a:spcBef>
              <a:spcAft>
                <a:spcPts val="0"/>
              </a:spcAft>
              <a:buNone/>
            </a:pPr>
            <a:r>
              <a:rPr lang="vi" sz="1200">
                <a:latin typeface="Times New Roman"/>
                <a:ea typeface="Times New Roman"/>
                <a:cs typeface="Times New Roman"/>
                <a:sym typeface="Times New Roman"/>
              </a:rPr>
              <a:t>Đối tượng mà công nghệ này hướng tới là mạng điều khiển dành cho nhà thông minh (SmartHome), dành cho y tế (Health Care), quản lý năng lượng một cách thông minh (Smart Energy),…</a:t>
            </a:r>
            <a:endParaRPr sz="1200">
              <a:latin typeface="Times New Roman"/>
              <a:ea typeface="Times New Roman"/>
              <a:cs typeface="Times New Roman"/>
              <a:sym typeface="Times New Roman"/>
            </a:endParaRPr>
          </a:p>
          <a:p>
            <a:pPr indent="457200" lvl="0" marL="0" rtl="0">
              <a:spcBef>
                <a:spcPts val="0"/>
              </a:spcBef>
              <a:spcAft>
                <a:spcPts val="0"/>
              </a:spcAft>
              <a:buNone/>
            </a:pPr>
            <a:r>
              <a:rPr b="1" lang="vi" sz="1100"/>
              <a:t>Endpoint zero là một endpoint đặc biệt. Tất cả các thiết bị đều phải có endpoint zero. • Endpoint này sẽ nhận tất cả thông tin điều khiển và các yêu cầu trạng thái.</a:t>
            </a:r>
            <a:endParaRPr b="1" sz="1200">
              <a:latin typeface="Times New Roman"/>
              <a:ea typeface="Times New Roman"/>
              <a:cs typeface="Times New Roman"/>
              <a:sym typeface="Times New Roman"/>
            </a:endParaRPr>
          </a:p>
        </p:txBody>
      </p:sp>
      <p:sp>
        <p:nvSpPr>
          <p:cNvPr id="189" name="Shape 189"/>
          <p:cNvSpPr/>
          <p:nvPr>
            <p:ph idx="2" type="sldImg"/>
          </p:nvPr>
        </p:nvSpPr>
        <p:spPr>
          <a:xfrm>
            <a:off x="380206" y="685800"/>
            <a:ext cx="60975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9" name="Shape 199"/>
        <p:cNvGrpSpPr/>
        <p:nvPr/>
      </p:nvGrpSpPr>
      <p:grpSpPr>
        <a:xfrm>
          <a:off x="0" y="0"/>
          <a:ext cx="0" cy="0"/>
          <a:chOff x="0" y="0"/>
          <a:chExt cx="0" cy="0"/>
        </a:xfrm>
      </p:grpSpPr>
      <p:sp>
        <p:nvSpPr>
          <p:cNvPr id="200" name="Shape 200"/>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365850" lvl="0" marL="0" rtl="0">
              <a:lnSpc>
                <a:spcPct val="115000"/>
              </a:lnSpc>
              <a:spcBef>
                <a:spcPts val="0"/>
              </a:spcBef>
              <a:spcAft>
                <a:spcPts val="0"/>
              </a:spcAft>
              <a:buNone/>
            </a:pPr>
            <a:r>
              <a:rPr lang="vi" sz="1200">
                <a:latin typeface="Times New Roman"/>
                <a:ea typeface="Times New Roman"/>
                <a:cs typeface="Times New Roman"/>
                <a:sym typeface="Times New Roman"/>
              </a:rPr>
              <a:t>Nguồn dữ liệu cho các hệ thống IoT bao gồm dữ liệu máy móc (các cảm biến sensors, </a:t>
            </a:r>
            <a:r>
              <a:rPr i="1" lang="vi" sz="1200">
                <a:latin typeface="Times New Roman"/>
                <a:ea typeface="Times New Roman"/>
                <a:cs typeface="Times New Roman"/>
                <a:sym typeface="Times New Roman"/>
              </a:rPr>
              <a:t>RFID</a:t>
            </a:r>
            <a:r>
              <a:rPr lang="vi" sz="1200">
                <a:latin typeface="Times New Roman"/>
                <a:ea typeface="Times New Roman"/>
                <a:cs typeface="Times New Roman"/>
                <a:sym typeface="Times New Roman"/>
              </a:rPr>
              <a:t> - Radio Frequency Identification: thiết bị nhận dạng bằng sóng vô tuyến, ...), dữ liệu người dùng (hình ảnh, âm thanh, phương tiện truyền thông...), dữ liệu công việc (email, văn bản,...). Qua đó, nền tảng phân tích dữ liệu thông minh sẽ </a:t>
            </a:r>
            <a:r>
              <a:rPr b="1" lang="vi" sz="1200">
                <a:latin typeface="Times New Roman"/>
                <a:ea typeface="Times New Roman"/>
                <a:cs typeface="Times New Roman"/>
                <a:sym typeface="Times New Roman"/>
              </a:rPr>
              <a:t>thu thập, điều khiển, phân tích và trình diễn dữ liệu dưới sự quản trị và bảo mật của các nhà sản xuất.</a:t>
            </a:r>
            <a:r>
              <a:rPr lang="vi" sz="1200">
                <a:latin typeface="Times New Roman"/>
                <a:ea typeface="Times New Roman"/>
                <a:cs typeface="Times New Roman"/>
                <a:sym typeface="Times New Roman"/>
              </a:rPr>
              <a:t> Nền tảng công nghệ thông tin và điện toán đám mây là cơ sở để các thiết bị kết nối và hoạt động. Cuối cùng, các giải pháp thông minh được triển khai ra thị trường nhằm phục vụ đời sống con người. </a:t>
            </a:r>
            <a:endParaRPr sz="1200">
              <a:latin typeface="Times New Roman"/>
              <a:ea typeface="Times New Roman"/>
              <a:cs typeface="Times New Roman"/>
              <a:sym typeface="Times New Roman"/>
            </a:endParaRPr>
          </a:p>
        </p:txBody>
      </p:sp>
      <p:sp>
        <p:nvSpPr>
          <p:cNvPr id="201" name="Shape 201"/>
          <p:cNvSpPr/>
          <p:nvPr>
            <p:ph idx="2" type="sldImg"/>
          </p:nvPr>
        </p:nvSpPr>
        <p:spPr>
          <a:xfrm>
            <a:off x="380206" y="685800"/>
            <a:ext cx="60975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1" name="Shape 211"/>
        <p:cNvGrpSpPr/>
        <p:nvPr/>
      </p:nvGrpSpPr>
      <p:grpSpPr>
        <a:xfrm>
          <a:off x="0" y="0"/>
          <a:ext cx="0" cy="0"/>
          <a:chOff x="0" y="0"/>
          <a:chExt cx="0" cy="0"/>
        </a:xfrm>
      </p:grpSpPr>
      <p:sp>
        <p:nvSpPr>
          <p:cNvPr id="212" name="Shape 212"/>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356325" lvl="0" marL="0" rtl="0" algn="just">
              <a:spcBef>
                <a:spcPts val="0"/>
              </a:spcBef>
              <a:spcAft>
                <a:spcPts val="0"/>
              </a:spcAft>
              <a:buNone/>
            </a:pPr>
            <a:r>
              <a:rPr lang="vi" sz="1200">
                <a:latin typeface="Times New Roman"/>
                <a:ea typeface="Times New Roman"/>
                <a:cs typeface="Times New Roman"/>
                <a:sym typeface="Times New Roman"/>
              </a:rPr>
              <a:t>Thành phố thông minh là một mạng lưới thành phố rộng lớn gồm toàn bộ các bộ cảm biến cung cấp thông tin có giá trị thời gian thực về các luồng hoạt động của người dân, tiếng ồn và các hình thức ô nhiễm môi trường khác, cũng như điều kiện giao thông và thời tiết. Mạng lưới này sinh ra để  nâng cao chất lượng cuộc sống, cải thiện chất lượng phục vụ của chính quyền thành phố, giảm tiêu thụ năng lượng, quản lý hiệu quả các nguồn tài nguyên thiên nhiên.</a:t>
            </a:r>
            <a:endParaRPr sz="1200">
              <a:latin typeface="Times New Roman"/>
              <a:ea typeface="Times New Roman"/>
              <a:cs typeface="Times New Roman"/>
              <a:sym typeface="Times New Roman"/>
            </a:endParaRPr>
          </a:p>
          <a:p>
            <a:pPr indent="356325" lvl="0" marL="0" rtl="0" algn="just">
              <a:spcBef>
                <a:spcPts val="0"/>
              </a:spcBef>
              <a:spcAft>
                <a:spcPts val="0"/>
              </a:spcAft>
              <a:buNone/>
            </a:pPr>
            <a:r>
              <a:rPr lang="vi" sz="1200">
                <a:latin typeface="Times New Roman"/>
                <a:ea typeface="Times New Roman"/>
                <a:cs typeface="Times New Roman"/>
                <a:sym typeface="Times New Roman"/>
              </a:rPr>
              <a:t>Sự xuất hiện của các trung tâm nhà thông minh như Echo của Amazon.com và Google Home đã và đang làm thay đổi cuộc sống của nhân loại.</a:t>
            </a:r>
            <a:endParaRPr sz="1200">
              <a:latin typeface="Times New Roman"/>
              <a:ea typeface="Times New Roman"/>
              <a:cs typeface="Times New Roman"/>
              <a:sym typeface="Times New Roman"/>
            </a:endParaRPr>
          </a:p>
        </p:txBody>
      </p:sp>
      <p:sp>
        <p:nvSpPr>
          <p:cNvPr id="213" name="Shape 213"/>
          <p:cNvSpPr/>
          <p:nvPr>
            <p:ph idx="2" type="sldImg"/>
          </p:nvPr>
        </p:nvSpPr>
        <p:spPr>
          <a:xfrm>
            <a:off x="380206" y="685800"/>
            <a:ext cx="60975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Shape 10"/>
          <p:cNvSpPr txBox="1"/>
          <p:nvPr>
            <p:ph type="ctrTitle"/>
          </p:nvPr>
        </p:nvSpPr>
        <p:spPr>
          <a:xfrm>
            <a:off x="311708" y="744575"/>
            <a:ext cx="8520600" cy="2052600"/>
          </a:xfrm>
          <a:prstGeom prst="rect">
            <a:avLst/>
          </a:prstGeom>
        </p:spPr>
        <p:txBody>
          <a:bodyPr anchorCtr="0" anchor="b" bIns="91425" lIns="91425" spcFirstLastPara="1" rIns="91425" wrap="square" tIns="91425"/>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Shape 11"/>
          <p:cNvSpPr txBox="1"/>
          <p:nvPr>
            <p:ph idx="1" type="subTitle"/>
          </p:nvPr>
        </p:nvSpPr>
        <p:spPr>
          <a:xfrm>
            <a:off x="311700" y="2834125"/>
            <a:ext cx="8520600" cy="7926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Shape 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indent="0" lvl="0" marL="0">
              <a:spcBef>
                <a:spcPts val="0"/>
              </a:spcBef>
              <a:spcAft>
                <a:spcPts val="0"/>
              </a:spcAft>
              <a:buNone/>
            </a:pPr>
            <a:fld id="{00000000-1234-1234-1234-123412341234}" type="slidenum">
              <a:rPr lang="vi"/>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Shape 45"/>
          <p:cNvSpPr txBox="1"/>
          <p:nvPr>
            <p:ph type="title"/>
          </p:nvPr>
        </p:nvSpPr>
        <p:spPr>
          <a:xfrm>
            <a:off x="311700" y="1106125"/>
            <a:ext cx="8520600" cy="1963500"/>
          </a:xfrm>
          <a:prstGeom prst="rect">
            <a:avLst/>
          </a:prstGeom>
        </p:spPr>
        <p:txBody>
          <a:bodyPr anchorCtr="0" anchor="b" bIns="91425" lIns="91425" spcFirstLastPara="1" rIns="91425" wrap="square" tIns="91425"/>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p:txBody>
      </p:sp>
      <p:sp>
        <p:nvSpPr>
          <p:cNvPr id="46" name="Shape 46"/>
          <p:cNvSpPr txBox="1"/>
          <p:nvPr>
            <p:ph idx="1" type="body"/>
          </p:nvPr>
        </p:nvSpPr>
        <p:spPr>
          <a:xfrm>
            <a:off x="311700" y="3152225"/>
            <a:ext cx="8520600" cy="13008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Shape 4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indent="0" lvl="0" marL="0">
              <a:spcBef>
                <a:spcPts val="0"/>
              </a:spcBef>
              <a:spcAft>
                <a:spcPts val="0"/>
              </a:spcAft>
              <a:buNone/>
            </a:pPr>
            <a:fld id="{00000000-1234-1234-1234-123412341234}" type="slidenum">
              <a:rPr lang="vi"/>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Shape 4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indent="0" lvl="0" marL="0">
              <a:spcBef>
                <a:spcPts val="0"/>
              </a:spcBef>
              <a:spcAft>
                <a:spcPts val="0"/>
              </a:spcAft>
              <a:buNone/>
            </a:pPr>
            <a:fld id="{00000000-1234-1234-1234-123412341234}" type="slidenum">
              <a:rPr lang="vi"/>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2_Break-2" showMasterSp="0">
  <p:cSld name="2_Break-2">
    <p:spTree>
      <p:nvGrpSpPr>
        <p:cNvPr id="58" name="Shape 58"/>
        <p:cNvGrpSpPr/>
        <p:nvPr/>
      </p:nvGrpSpPr>
      <p:grpSpPr>
        <a:xfrm>
          <a:off x="0" y="0"/>
          <a:ext cx="0" cy="0"/>
          <a:chOff x="0" y="0"/>
          <a:chExt cx="0" cy="0"/>
        </a:xfrm>
      </p:grpSpPr>
      <p:sp>
        <p:nvSpPr>
          <p:cNvPr id="59" name="Shape 59"/>
          <p:cNvSpPr/>
          <p:nvPr>
            <p:ph idx="2" type="pic"/>
          </p:nvPr>
        </p:nvSpPr>
        <p:spPr>
          <a:xfrm>
            <a:off x="0" y="-10026"/>
            <a:ext cx="9153900" cy="5188500"/>
          </a:xfrm>
          <a:prstGeom prst="rect">
            <a:avLst/>
          </a:prstGeom>
          <a:noFill/>
          <a:ln>
            <a:noFill/>
          </a:ln>
        </p:spPr>
        <p:txBody>
          <a:bodyPr anchorCtr="0" anchor="t" bIns="34300" lIns="34300" spcFirstLastPara="1" rIns="34300" wrap="square" tIns="34300"/>
          <a:lstStyle>
            <a:lvl1pPr indent="0" lvl="0" marL="0" marR="0" rtl="0" algn="l">
              <a:lnSpc>
                <a:spcPct val="90000"/>
              </a:lnSpc>
              <a:spcBef>
                <a:spcPts val="800"/>
              </a:spcBef>
              <a:spcAft>
                <a:spcPts val="0"/>
              </a:spcAft>
              <a:buClr>
                <a:schemeClr val="lt1"/>
              </a:buClr>
              <a:buSzPts val="800"/>
              <a:buFont typeface="Arial"/>
              <a:buNone/>
              <a:defRPr b="0" i="0" sz="800" u="none" cap="none" strike="noStrike">
                <a:solidFill>
                  <a:schemeClr val="lt1"/>
                </a:solidFill>
                <a:latin typeface="Raleway Light"/>
                <a:ea typeface="Raleway Light"/>
                <a:cs typeface="Raleway Light"/>
                <a:sym typeface="Raleway Light"/>
              </a:defRPr>
            </a:lvl1pPr>
            <a:lvl2pPr indent="-171450" lvl="1" marL="5080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Lato"/>
                <a:ea typeface="Lato"/>
                <a:cs typeface="Lato"/>
                <a:sym typeface="Lato"/>
              </a:defRPr>
            </a:lvl2pPr>
            <a:lvl3pPr indent="-177800" lvl="2" marL="8509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Lato"/>
                <a:ea typeface="Lato"/>
                <a:cs typeface="Lato"/>
                <a:sym typeface="Lato"/>
              </a:defRPr>
            </a:lvl3pPr>
            <a:lvl4pPr indent="-165100" lvl="3" marL="1193800" marR="0" rtl="0" algn="l">
              <a:lnSpc>
                <a:spcPct val="90000"/>
              </a:lnSpc>
              <a:spcBef>
                <a:spcPts val="400"/>
              </a:spcBef>
              <a:spcAft>
                <a:spcPts val="0"/>
              </a:spcAft>
              <a:buClr>
                <a:schemeClr val="dk1"/>
              </a:buClr>
              <a:buSzPts val="1200"/>
              <a:buFont typeface="Arial"/>
              <a:buChar char="•"/>
              <a:defRPr b="0" i="0" sz="1200" u="none" cap="none" strike="noStrike">
                <a:solidFill>
                  <a:schemeClr val="dk1"/>
                </a:solidFill>
                <a:latin typeface="Lato"/>
                <a:ea typeface="Lato"/>
                <a:cs typeface="Lato"/>
                <a:sym typeface="Lato"/>
              </a:defRPr>
            </a:lvl4pPr>
            <a:lvl5pPr indent="-165100" lvl="4" marL="1536700" marR="0" rtl="0" algn="l">
              <a:lnSpc>
                <a:spcPct val="90000"/>
              </a:lnSpc>
              <a:spcBef>
                <a:spcPts val="400"/>
              </a:spcBef>
              <a:spcAft>
                <a:spcPts val="0"/>
              </a:spcAft>
              <a:buClr>
                <a:schemeClr val="dk1"/>
              </a:buClr>
              <a:buSzPts val="1200"/>
              <a:buFont typeface="Arial"/>
              <a:buChar char="•"/>
              <a:defRPr b="0" i="0" sz="1200" u="none" cap="none" strike="noStrike">
                <a:solidFill>
                  <a:schemeClr val="dk1"/>
                </a:solidFill>
                <a:latin typeface="Lato"/>
                <a:ea typeface="Lato"/>
                <a:cs typeface="Lato"/>
                <a:sym typeface="Lato"/>
              </a:defRPr>
            </a:lvl5pPr>
            <a:lvl6pPr indent="-177800" lvl="5" marL="1879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Lato Light"/>
                <a:ea typeface="Lato Light"/>
                <a:cs typeface="Lato Light"/>
                <a:sym typeface="Lato Light"/>
              </a:defRPr>
            </a:lvl6pPr>
            <a:lvl7pPr indent="-177800" lvl="6" marL="22225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Lato Light"/>
                <a:ea typeface="Lato Light"/>
                <a:cs typeface="Lato Light"/>
                <a:sym typeface="Lato Light"/>
              </a:defRPr>
            </a:lvl7pPr>
            <a:lvl8pPr indent="-177800" lvl="7" marL="2565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Lato Light"/>
                <a:ea typeface="Lato Light"/>
                <a:cs typeface="Lato Light"/>
                <a:sym typeface="Lato Light"/>
              </a:defRPr>
            </a:lvl8pPr>
            <a:lvl9pPr indent="-177800" lvl="8" marL="29083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Lato Light"/>
                <a:ea typeface="Lato Light"/>
                <a:cs typeface="Lato Light"/>
                <a:sym typeface="Lato Light"/>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ustom Layout">
  <p:cSld name="Custom Layout">
    <p:spTree>
      <p:nvGrpSpPr>
        <p:cNvPr id="60" name="Shape 60"/>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61" name="Shape 61"/>
        <p:cNvGrpSpPr/>
        <p:nvPr/>
      </p:nvGrpSpPr>
      <p:grpSpPr>
        <a:xfrm>
          <a:off x="0" y="0"/>
          <a:ext cx="0" cy="0"/>
          <a:chOff x="0" y="0"/>
          <a:chExt cx="0" cy="0"/>
        </a:xfrm>
      </p:grpSpPr>
      <p:sp>
        <p:nvSpPr>
          <p:cNvPr id="62" name="Shape 62"/>
          <p:cNvSpPr txBox="1"/>
          <p:nvPr>
            <p:ph type="ctrTitle"/>
          </p:nvPr>
        </p:nvSpPr>
        <p:spPr>
          <a:xfrm>
            <a:off x="1143000" y="841772"/>
            <a:ext cx="6858000" cy="1790700"/>
          </a:xfrm>
          <a:prstGeom prst="rect">
            <a:avLst/>
          </a:prstGeom>
          <a:noFill/>
          <a:ln>
            <a:noFill/>
          </a:ln>
        </p:spPr>
        <p:txBody>
          <a:bodyPr anchorCtr="0" anchor="b" bIns="34300" lIns="34300" spcFirstLastPara="1" rIns="34300" wrap="square" tIns="34300"/>
          <a:lstStyle>
            <a:lvl1pPr indent="0" lvl="0" marL="0" marR="0" rtl="0" algn="ctr">
              <a:lnSpc>
                <a:spcPct val="90000"/>
              </a:lnSpc>
              <a:spcBef>
                <a:spcPts val="0"/>
              </a:spcBef>
              <a:spcAft>
                <a:spcPts val="0"/>
              </a:spcAft>
              <a:buClr>
                <a:schemeClr val="dk1"/>
              </a:buClr>
              <a:buSzPts val="4500"/>
              <a:buFont typeface="Lato"/>
              <a:buNone/>
              <a:defRPr b="0" i="0" sz="4500" u="none" cap="none" strike="noStrike">
                <a:solidFill>
                  <a:schemeClr val="dk1"/>
                </a:solidFill>
                <a:latin typeface="Lato"/>
                <a:ea typeface="Lato"/>
                <a:cs typeface="Lato"/>
                <a:sym typeface="Lato"/>
              </a:defRPr>
            </a:lvl1pPr>
            <a:lvl2pPr indent="0" lvl="1" rtl="0">
              <a:spcBef>
                <a:spcPts val="0"/>
              </a:spcBef>
              <a:spcAft>
                <a:spcPts val="0"/>
              </a:spcAft>
              <a:buSzPts val="500"/>
              <a:buNone/>
              <a:defRPr sz="700"/>
            </a:lvl2pPr>
            <a:lvl3pPr indent="0" lvl="2" rtl="0">
              <a:spcBef>
                <a:spcPts val="0"/>
              </a:spcBef>
              <a:spcAft>
                <a:spcPts val="0"/>
              </a:spcAft>
              <a:buSzPts val="500"/>
              <a:buNone/>
              <a:defRPr sz="700"/>
            </a:lvl3pPr>
            <a:lvl4pPr indent="0" lvl="3" rtl="0">
              <a:spcBef>
                <a:spcPts val="0"/>
              </a:spcBef>
              <a:spcAft>
                <a:spcPts val="0"/>
              </a:spcAft>
              <a:buSzPts val="500"/>
              <a:buNone/>
              <a:defRPr sz="700"/>
            </a:lvl4pPr>
            <a:lvl5pPr indent="0" lvl="4" rtl="0">
              <a:spcBef>
                <a:spcPts val="0"/>
              </a:spcBef>
              <a:spcAft>
                <a:spcPts val="0"/>
              </a:spcAft>
              <a:buSzPts val="500"/>
              <a:buNone/>
              <a:defRPr sz="700"/>
            </a:lvl5pPr>
            <a:lvl6pPr indent="0" lvl="5" rtl="0">
              <a:spcBef>
                <a:spcPts val="0"/>
              </a:spcBef>
              <a:spcAft>
                <a:spcPts val="0"/>
              </a:spcAft>
              <a:buSzPts val="500"/>
              <a:buNone/>
              <a:defRPr sz="700"/>
            </a:lvl6pPr>
            <a:lvl7pPr indent="0" lvl="6" rtl="0">
              <a:spcBef>
                <a:spcPts val="0"/>
              </a:spcBef>
              <a:spcAft>
                <a:spcPts val="0"/>
              </a:spcAft>
              <a:buSzPts val="500"/>
              <a:buNone/>
              <a:defRPr sz="700"/>
            </a:lvl7pPr>
            <a:lvl8pPr indent="0" lvl="7" rtl="0">
              <a:spcBef>
                <a:spcPts val="0"/>
              </a:spcBef>
              <a:spcAft>
                <a:spcPts val="0"/>
              </a:spcAft>
              <a:buSzPts val="500"/>
              <a:buNone/>
              <a:defRPr sz="700"/>
            </a:lvl8pPr>
            <a:lvl9pPr indent="0" lvl="8" rtl="0">
              <a:spcBef>
                <a:spcPts val="0"/>
              </a:spcBef>
              <a:spcAft>
                <a:spcPts val="0"/>
              </a:spcAft>
              <a:buSzPts val="500"/>
              <a:buNone/>
              <a:defRPr sz="700"/>
            </a:lvl9pPr>
          </a:lstStyle>
          <a:p/>
        </p:txBody>
      </p:sp>
      <p:sp>
        <p:nvSpPr>
          <p:cNvPr id="63" name="Shape 63"/>
          <p:cNvSpPr txBox="1"/>
          <p:nvPr>
            <p:ph idx="1" type="subTitle"/>
          </p:nvPr>
        </p:nvSpPr>
        <p:spPr>
          <a:xfrm>
            <a:off x="1143000" y="2701528"/>
            <a:ext cx="6858000" cy="1241700"/>
          </a:xfrm>
          <a:prstGeom prst="rect">
            <a:avLst/>
          </a:prstGeom>
          <a:noFill/>
          <a:ln>
            <a:noFill/>
          </a:ln>
        </p:spPr>
        <p:txBody>
          <a:bodyPr anchorCtr="0" anchor="t" bIns="34300" lIns="34300" spcFirstLastPara="1" rIns="34300" wrap="square" tIns="34300"/>
          <a:lstStyle>
            <a:lvl1pPr indent="0" lvl="0" marL="0" marR="0" rtl="0" algn="ctr">
              <a:lnSpc>
                <a:spcPct val="90000"/>
              </a:lnSpc>
              <a:spcBef>
                <a:spcPts val="800"/>
              </a:spcBef>
              <a:spcAft>
                <a:spcPts val="0"/>
              </a:spcAft>
              <a:buClr>
                <a:schemeClr val="dk1"/>
              </a:buClr>
              <a:buSzPts val="1800"/>
              <a:buFont typeface="Arial"/>
              <a:buNone/>
              <a:defRPr b="0" i="0" sz="1800" u="none" cap="none" strike="noStrike">
                <a:solidFill>
                  <a:schemeClr val="dk1"/>
                </a:solidFill>
                <a:latin typeface="Lato"/>
                <a:ea typeface="Lato"/>
                <a:cs typeface="Lato"/>
                <a:sym typeface="Lato"/>
              </a:defRPr>
            </a:lvl1pPr>
            <a:lvl2pPr indent="0" lvl="1" marL="342900" marR="0" rtl="0" algn="ctr">
              <a:lnSpc>
                <a:spcPct val="90000"/>
              </a:lnSpc>
              <a:spcBef>
                <a:spcPts val="400"/>
              </a:spcBef>
              <a:spcAft>
                <a:spcPts val="0"/>
              </a:spcAft>
              <a:buClr>
                <a:schemeClr val="dk1"/>
              </a:buClr>
              <a:buSzPts val="1500"/>
              <a:buFont typeface="Arial"/>
              <a:buNone/>
              <a:defRPr b="0" i="0" sz="1500" u="none" cap="none" strike="noStrike">
                <a:solidFill>
                  <a:schemeClr val="dk1"/>
                </a:solidFill>
                <a:latin typeface="Lato"/>
                <a:ea typeface="Lato"/>
                <a:cs typeface="Lato"/>
                <a:sym typeface="Lato"/>
              </a:defRPr>
            </a:lvl2pPr>
            <a:lvl3pPr indent="0" lvl="2" marL="685800" marR="0" rtl="0" algn="ctr">
              <a:lnSpc>
                <a:spcPct val="90000"/>
              </a:lnSpc>
              <a:spcBef>
                <a:spcPts val="400"/>
              </a:spcBef>
              <a:spcAft>
                <a:spcPts val="0"/>
              </a:spcAft>
              <a:buClr>
                <a:schemeClr val="dk1"/>
              </a:buClr>
              <a:buSzPts val="1300"/>
              <a:buFont typeface="Arial"/>
              <a:buNone/>
              <a:defRPr b="0" i="0" sz="1300" u="none" cap="none" strike="noStrike">
                <a:solidFill>
                  <a:schemeClr val="dk1"/>
                </a:solidFill>
                <a:latin typeface="Lato"/>
                <a:ea typeface="Lato"/>
                <a:cs typeface="Lato"/>
                <a:sym typeface="Lato"/>
              </a:defRPr>
            </a:lvl3pPr>
            <a:lvl4pPr indent="0" lvl="3" marL="1028700" marR="0" rtl="0" algn="ctr">
              <a:lnSpc>
                <a:spcPct val="90000"/>
              </a:lnSpc>
              <a:spcBef>
                <a:spcPts val="400"/>
              </a:spcBef>
              <a:spcAft>
                <a:spcPts val="0"/>
              </a:spcAft>
              <a:buClr>
                <a:schemeClr val="dk1"/>
              </a:buClr>
              <a:buSzPts val="1200"/>
              <a:buFont typeface="Arial"/>
              <a:buNone/>
              <a:defRPr b="0" i="0" sz="1200" u="none" cap="none" strike="noStrike">
                <a:solidFill>
                  <a:schemeClr val="dk1"/>
                </a:solidFill>
                <a:latin typeface="Lato"/>
                <a:ea typeface="Lato"/>
                <a:cs typeface="Lato"/>
                <a:sym typeface="Lato"/>
              </a:defRPr>
            </a:lvl4pPr>
            <a:lvl5pPr indent="0" lvl="4" marL="1371600" marR="0" rtl="0" algn="ctr">
              <a:lnSpc>
                <a:spcPct val="90000"/>
              </a:lnSpc>
              <a:spcBef>
                <a:spcPts val="400"/>
              </a:spcBef>
              <a:spcAft>
                <a:spcPts val="0"/>
              </a:spcAft>
              <a:buClr>
                <a:schemeClr val="dk1"/>
              </a:buClr>
              <a:buSzPts val="1200"/>
              <a:buFont typeface="Arial"/>
              <a:buNone/>
              <a:defRPr b="0" i="0" sz="1200" u="none" cap="none" strike="noStrike">
                <a:solidFill>
                  <a:schemeClr val="dk1"/>
                </a:solidFill>
                <a:latin typeface="Lato"/>
                <a:ea typeface="Lato"/>
                <a:cs typeface="Lato"/>
                <a:sym typeface="Lato"/>
              </a:defRPr>
            </a:lvl5pPr>
            <a:lvl6pPr indent="0" lvl="5" marL="1714500" marR="0" rtl="0" algn="ctr">
              <a:lnSpc>
                <a:spcPct val="90000"/>
              </a:lnSpc>
              <a:spcBef>
                <a:spcPts val="400"/>
              </a:spcBef>
              <a:spcAft>
                <a:spcPts val="0"/>
              </a:spcAft>
              <a:buClr>
                <a:schemeClr val="dk1"/>
              </a:buClr>
              <a:buSzPts val="1200"/>
              <a:buFont typeface="Arial"/>
              <a:buNone/>
              <a:defRPr b="0" i="0" sz="1200" u="none" cap="none" strike="noStrike">
                <a:solidFill>
                  <a:schemeClr val="dk1"/>
                </a:solidFill>
                <a:latin typeface="Lato Light"/>
                <a:ea typeface="Lato Light"/>
                <a:cs typeface="Lato Light"/>
                <a:sym typeface="Lato Light"/>
              </a:defRPr>
            </a:lvl6pPr>
            <a:lvl7pPr indent="0" lvl="6" marL="2057400" marR="0" rtl="0" algn="ctr">
              <a:lnSpc>
                <a:spcPct val="90000"/>
              </a:lnSpc>
              <a:spcBef>
                <a:spcPts val="400"/>
              </a:spcBef>
              <a:spcAft>
                <a:spcPts val="0"/>
              </a:spcAft>
              <a:buClr>
                <a:schemeClr val="dk1"/>
              </a:buClr>
              <a:buSzPts val="1200"/>
              <a:buFont typeface="Arial"/>
              <a:buNone/>
              <a:defRPr b="0" i="0" sz="1200" u="none" cap="none" strike="noStrike">
                <a:solidFill>
                  <a:schemeClr val="dk1"/>
                </a:solidFill>
                <a:latin typeface="Lato Light"/>
                <a:ea typeface="Lato Light"/>
                <a:cs typeface="Lato Light"/>
                <a:sym typeface="Lato Light"/>
              </a:defRPr>
            </a:lvl7pPr>
            <a:lvl8pPr indent="0" lvl="7" marL="2400300" marR="0" rtl="0" algn="ctr">
              <a:lnSpc>
                <a:spcPct val="90000"/>
              </a:lnSpc>
              <a:spcBef>
                <a:spcPts val="400"/>
              </a:spcBef>
              <a:spcAft>
                <a:spcPts val="0"/>
              </a:spcAft>
              <a:buClr>
                <a:schemeClr val="dk1"/>
              </a:buClr>
              <a:buSzPts val="1200"/>
              <a:buFont typeface="Arial"/>
              <a:buNone/>
              <a:defRPr b="0" i="0" sz="1200" u="none" cap="none" strike="noStrike">
                <a:solidFill>
                  <a:schemeClr val="dk1"/>
                </a:solidFill>
                <a:latin typeface="Lato Light"/>
                <a:ea typeface="Lato Light"/>
                <a:cs typeface="Lato Light"/>
                <a:sym typeface="Lato Light"/>
              </a:defRPr>
            </a:lvl8pPr>
            <a:lvl9pPr indent="0" lvl="8" marL="2743200" marR="0" rtl="0" algn="ctr">
              <a:lnSpc>
                <a:spcPct val="90000"/>
              </a:lnSpc>
              <a:spcBef>
                <a:spcPts val="400"/>
              </a:spcBef>
              <a:spcAft>
                <a:spcPts val="0"/>
              </a:spcAft>
              <a:buClr>
                <a:schemeClr val="dk1"/>
              </a:buClr>
              <a:buSzPts val="1200"/>
              <a:buFont typeface="Arial"/>
              <a:buNone/>
              <a:defRPr b="0" i="0" sz="1200" u="none" cap="none" strike="noStrike">
                <a:solidFill>
                  <a:schemeClr val="dk1"/>
                </a:solidFill>
                <a:latin typeface="Lato Light"/>
                <a:ea typeface="Lato Light"/>
                <a:cs typeface="Lato Light"/>
                <a:sym typeface="Lato Light"/>
              </a:defRPr>
            </a:lvl9pPr>
          </a:lstStyle>
          <a:p/>
        </p:txBody>
      </p:sp>
      <p:sp>
        <p:nvSpPr>
          <p:cNvPr id="64" name="Shape 64"/>
          <p:cNvSpPr txBox="1"/>
          <p:nvPr>
            <p:ph idx="10" type="dt"/>
          </p:nvPr>
        </p:nvSpPr>
        <p:spPr>
          <a:xfrm>
            <a:off x="628650" y="4767266"/>
            <a:ext cx="2057400" cy="273900"/>
          </a:xfrm>
          <a:prstGeom prst="rect">
            <a:avLst/>
          </a:prstGeom>
          <a:noFill/>
          <a:ln>
            <a:noFill/>
          </a:ln>
        </p:spPr>
        <p:txBody>
          <a:bodyPr anchorCtr="0" anchor="ctr" bIns="34300" lIns="34300" spcFirstLastPara="1" rIns="34300" wrap="square" tIns="34300"/>
          <a:lstStyle>
            <a:lvl1pPr indent="0" lvl="0" marL="0" marR="0" rtl="0" algn="l">
              <a:spcBef>
                <a:spcPts val="0"/>
              </a:spcBef>
              <a:spcAft>
                <a:spcPts val="0"/>
              </a:spcAft>
              <a:buSzPts val="500"/>
              <a:buNone/>
              <a:defRPr b="0" i="0" sz="900" u="none" cap="none" strike="noStrike">
                <a:solidFill>
                  <a:srgbClr val="9197A0"/>
                </a:solidFill>
                <a:latin typeface="Source Sans Pro"/>
                <a:ea typeface="Source Sans Pro"/>
                <a:cs typeface="Source Sans Pro"/>
                <a:sym typeface="Source Sans Pro"/>
              </a:defRPr>
            </a:lvl1pPr>
            <a:lvl2pPr indent="0" lvl="1" marL="342900" marR="0" rtl="0" algn="l">
              <a:spcBef>
                <a:spcPts val="0"/>
              </a:spcBef>
              <a:spcAft>
                <a:spcPts val="0"/>
              </a:spcAft>
              <a:buSzPts val="500"/>
              <a:buNone/>
              <a:defRPr b="0" i="0" sz="1400" u="none" cap="none" strike="noStrike">
                <a:solidFill>
                  <a:schemeClr val="dk1"/>
                </a:solidFill>
                <a:latin typeface="Lato Light"/>
                <a:ea typeface="Lato Light"/>
                <a:cs typeface="Lato Light"/>
                <a:sym typeface="Lato Light"/>
              </a:defRPr>
            </a:lvl2pPr>
            <a:lvl3pPr indent="0" lvl="2" marL="685800" marR="0" rtl="0" algn="l">
              <a:spcBef>
                <a:spcPts val="0"/>
              </a:spcBef>
              <a:spcAft>
                <a:spcPts val="0"/>
              </a:spcAft>
              <a:buSzPts val="500"/>
              <a:buNone/>
              <a:defRPr b="0" i="0" sz="1400" u="none" cap="none" strike="noStrike">
                <a:solidFill>
                  <a:schemeClr val="dk1"/>
                </a:solidFill>
                <a:latin typeface="Lato Light"/>
                <a:ea typeface="Lato Light"/>
                <a:cs typeface="Lato Light"/>
                <a:sym typeface="Lato Light"/>
              </a:defRPr>
            </a:lvl3pPr>
            <a:lvl4pPr indent="0" lvl="3" marL="1028700" marR="0" rtl="0" algn="l">
              <a:spcBef>
                <a:spcPts val="0"/>
              </a:spcBef>
              <a:spcAft>
                <a:spcPts val="0"/>
              </a:spcAft>
              <a:buSzPts val="500"/>
              <a:buNone/>
              <a:defRPr b="0" i="0" sz="1400" u="none" cap="none" strike="noStrike">
                <a:solidFill>
                  <a:schemeClr val="dk1"/>
                </a:solidFill>
                <a:latin typeface="Lato Light"/>
                <a:ea typeface="Lato Light"/>
                <a:cs typeface="Lato Light"/>
                <a:sym typeface="Lato Light"/>
              </a:defRPr>
            </a:lvl4pPr>
            <a:lvl5pPr indent="0" lvl="4" marL="1371600" marR="0" rtl="0" algn="l">
              <a:spcBef>
                <a:spcPts val="0"/>
              </a:spcBef>
              <a:spcAft>
                <a:spcPts val="0"/>
              </a:spcAft>
              <a:buSzPts val="500"/>
              <a:buNone/>
              <a:defRPr b="0" i="0" sz="1400" u="none" cap="none" strike="noStrike">
                <a:solidFill>
                  <a:schemeClr val="dk1"/>
                </a:solidFill>
                <a:latin typeface="Lato Light"/>
                <a:ea typeface="Lato Light"/>
                <a:cs typeface="Lato Light"/>
                <a:sym typeface="Lato Light"/>
              </a:defRPr>
            </a:lvl5pPr>
            <a:lvl6pPr indent="0" lvl="5" marL="1714500" marR="0" rtl="0" algn="l">
              <a:spcBef>
                <a:spcPts val="0"/>
              </a:spcBef>
              <a:spcAft>
                <a:spcPts val="0"/>
              </a:spcAft>
              <a:buSzPts val="500"/>
              <a:buNone/>
              <a:defRPr b="0" i="0" sz="1400" u="none" cap="none" strike="noStrike">
                <a:solidFill>
                  <a:schemeClr val="dk1"/>
                </a:solidFill>
                <a:latin typeface="Lato Light"/>
                <a:ea typeface="Lato Light"/>
                <a:cs typeface="Lato Light"/>
                <a:sym typeface="Lato Light"/>
              </a:defRPr>
            </a:lvl6pPr>
            <a:lvl7pPr indent="0" lvl="6" marL="2057400" marR="0" rtl="0" algn="l">
              <a:spcBef>
                <a:spcPts val="0"/>
              </a:spcBef>
              <a:spcAft>
                <a:spcPts val="0"/>
              </a:spcAft>
              <a:buSzPts val="500"/>
              <a:buNone/>
              <a:defRPr b="0" i="0" sz="1400" u="none" cap="none" strike="noStrike">
                <a:solidFill>
                  <a:schemeClr val="dk1"/>
                </a:solidFill>
                <a:latin typeface="Lato Light"/>
                <a:ea typeface="Lato Light"/>
                <a:cs typeface="Lato Light"/>
                <a:sym typeface="Lato Light"/>
              </a:defRPr>
            </a:lvl7pPr>
            <a:lvl8pPr indent="0" lvl="7" marL="2400300" marR="0" rtl="0" algn="l">
              <a:spcBef>
                <a:spcPts val="0"/>
              </a:spcBef>
              <a:spcAft>
                <a:spcPts val="0"/>
              </a:spcAft>
              <a:buSzPts val="500"/>
              <a:buNone/>
              <a:defRPr b="0" i="0" sz="1400" u="none" cap="none" strike="noStrike">
                <a:solidFill>
                  <a:schemeClr val="dk1"/>
                </a:solidFill>
                <a:latin typeface="Lato Light"/>
                <a:ea typeface="Lato Light"/>
                <a:cs typeface="Lato Light"/>
                <a:sym typeface="Lato Light"/>
              </a:defRPr>
            </a:lvl8pPr>
            <a:lvl9pPr indent="0" lvl="8" marL="2743200" marR="0" rtl="0" algn="l">
              <a:spcBef>
                <a:spcPts val="0"/>
              </a:spcBef>
              <a:spcAft>
                <a:spcPts val="0"/>
              </a:spcAft>
              <a:buSzPts val="500"/>
              <a:buNone/>
              <a:defRPr b="0" i="0" sz="1400" u="none" cap="none" strike="noStrike">
                <a:solidFill>
                  <a:schemeClr val="dk1"/>
                </a:solidFill>
                <a:latin typeface="Lato Light"/>
                <a:ea typeface="Lato Light"/>
                <a:cs typeface="Lato Light"/>
                <a:sym typeface="Lato Light"/>
              </a:defRPr>
            </a:lvl9pPr>
          </a:lstStyle>
          <a:p/>
        </p:txBody>
      </p:sp>
      <p:sp>
        <p:nvSpPr>
          <p:cNvPr id="65" name="Shape 65"/>
          <p:cNvSpPr txBox="1"/>
          <p:nvPr>
            <p:ph idx="11" type="ftr"/>
          </p:nvPr>
        </p:nvSpPr>
        <p:spPr>
          <a:xfrm>
            <a:off x="3028950" y="4767266"/>
            <a:ext cx="3086100" cy="273900"/>
          </a:xfrm>
          <a:prstGeom prst="rect">
            <a:avLst/>
          </a:prstGeom>
          <a:noFill/>
          <a:ln>
            <a:noFill/>
          </a:ln>
        </p:spPr>
        <p:txBody>
          <a:bodyPr anchorCtr="0" anchor="ctr" bIns="34300" lIns="34300" spcFirstLastPara="1" rIns="34300" wrap="square" tIns="34300"/>
          <a:lstStyle>
            <a:lvl1pPr indent="0" lvl="0" marL="0" marR="0" rtl="0" algn="ctr">
              <a:spcBef>
                <a:spcPts val="0"/>
              </a:spcBef>
              <a:spcAft>
                <a:spcPts val="0"/>
              </a:spcAft>
              <a:buSzPts val="500"/>
              <a:buNone/>
              <a:defRPr b="0" i="0" sz="900" u="none" cap="none" strike="noStrike">
                <a:solidFill>
                  <a:srgbClr val="9197A0"/>
                </a:solidFill>
                <a:latin typeface="Source Sans Pro"/>
                <a:ea typeface="Source Sans Pro"/>
                <a:cs typeface="Source Sans Pro"/>
                <a:sym typeface="Source Sans Pro"/>
              </a:defRPr>
            </a:lvl1pPr>
            <a:lvl2pPr indent="0" lvl="1" marL="342900" marR="0" rtl="0" algn="l">
              <a:spcBef>
                <a:spcPts val="0"/>
              </a:spcBef>
              <a:spcAft>
                <a:spcPts val="0"/>
              </a:spcAft>
              <a:buSzPts val="500"/>
              <a:buNone/>
              <a:defRPr b="0" i="0" sz="1400" u="none" cap="none" strike="noStrike">
                <a:solidFill>
                  <a:schemeClr val="dk1"/>
                </a:solidFill>
                <a:latin typeface="Lato Light"/>
                <a:ea typeface="Lato Light"/>
                <a:cs typeface="Lato Light"/>
                <a:sym typeface="Lato Light"/>
              </a:defRPr>
            </a:lvl2pPr>
            <a:lvl3pPr indent="0" lvl="2" marL="685800" marR="0" rtl="0" algn="l">
              <a:spcBef>
                <a:spcPts val="0"/>
              </a:spcBef>
              <a:spcAft>
                <a:spcPts val="0"/>
              </a:spcAft>
              <a:buSzPts val="500"/>
              <a:buNone/>
              <a:defRPr b="0" i="0" sz="1400" u="none" cap="none" strike="noStrike">
                <a:solidFill>
                  <a:schemeClr val="dk1"/>
                </a:solidFill>
                <a:latin typeface="Lato Light"/>
                <a:ea typeface="Lato Light"/>
                <a:cs typeface="Lato Light"/>
                <a:sym typeface="Lato Light"/>
              </a:defRPr>
            </a:lvl3pPr>
            <a:lvl4pPr indent="0" lvl="3" marL="1028700" marR="0" rtl="0" algn="l">
              <a:spcBef>
                <a:spcPts val="0"/>
              </a:spcBef>
              <a:spcAft>
                <a:spcPts val="0"/>
              </a:spcAft>
              <a:buSzPts val="500"/>
              <a:buNone/>
              <a:defRPr b="0" i="0" sz="1400" u="none" cap="none" strike="noStrike">
                <a:solidFill>
                  <a:schemeClr val="dk1"/>
                </a:solidFill>
                <a:latin typeface="Lato Light"/>
                <a:ea typeface="Lato Light"/>
                <a:cs typeface="Lato Light"/>
                <a:sym typeface="Lato Light"/>
              </a:defRPr>
            </a:lvl4pPr>
            <a:lvl5pPr indent="0" lvl="4" marL="1371600" marR="0" rtl="0" algn="l">
              <a:spcBef>
                <a:spcPts val="0"/>
              </a:spcBef>
              <a:spcAft>
                <a:spcPts val="0"/>
              </a:spcAft>
              <a:buSzPts val="500"/>
              <a:buNone/>
              <a:defRPr b="0" i="0" sz="1400" u="none" cap="none" strike="noStrike">
                <a:solidFill>
                  <a:schemeClr val="dk1"/>
                </a:solidFill>
                <a:latin typeface="Lato Light"/>
                <a:ea typeface="Lato Light"/>
                <a:cs typeface="Lato Light"/>
                <a:sym typeface="Lato Light"/>
              </a:defRPr>
            </a:lvl5pPr>
            <a:lvl6pPr indent="0" lvl="5" marL="1714500" marR="0" rtl="0" algn="l">
              <a:spcBef>
                <a:spcPts val="0"/>
              </a:spcBef>
              <a:spcAft>
                <a:spcPts val="0"/>
              </a:spcAft>
              <a:buSzPts val="500"/>
              <a:buNone/>
              <a:defRPr b="0" i="0" sz="1400" u="none" cap="none" strike="noStrike">
                <a:solidFill>
                  <a:schemeClr val="dk1"/>
                </a:solidFill>
                <a:latin typeface="Lato Light"/>
                <a:ea typeface="Lato Light"/>
                <a:cs typeface="Lato Light"/>
                <a:sym typeface="Lato Light"/>
              </a:defRPr>
            </a:lvl6pPr>
            <a:lvl7pPr indent="0" lvl="6" marL="2057400" marR="0" rtl="0" algn="l">
              <a:spcBef>
                <a:spcPts val="0"/>
              </a:spcBef>
              <a:spcAft>
                <a:spcPts val="0"/>
              </a:spcAft>
              <a:buSzPts val="500"/>
              <a:buNone/>
              <a:defRPr b="0" i="0" sz="1400" u="none" cap="none" strike="noStrike">
                <a:solidFill>
                  <a:schemeClr val="dk1"/>
                </a:solidFill>
                <a:latin typeface="Lato Light"/>
                <a:ea typeface="Lato Light"/>
                <a:cs typeface="Lato Light"/>
                <a:sym typeface="Lato Light"/>
              </a:defRPr>
            </a:lvl7pPr>
            <a:lvl8pPr indent="0" lvl="7" marL="2400300" marR="0" rtl="0" algn="l">
              <a:spcBef>
                <a:spcPts val="0"/>
              </a:spcBef>
              <a:spcAft>
                <a:spcPts val="0"/>
              </a:spcAft>
              <a:buSzPts val="500"/>
              <a:buNone/>
              <a:defRPr b="0" i="0" sz="1400" u="none" cap="none" strike="noStrike">
                <a:solidFill>
                  <a:schemeClr val="dk1"/>
                </a:solidFill>
                <a:latin typeface="Lato Light"/>
                <a:ea typeface="Lato Light"/>
                <a:cs typeface="Lato Light"/>
                <a:sym typeface="Lato Light"/>
              </a:defRPr>
            </a:lvl8pPr>
            <a:lvl9pPr indent="0" lvl="8" marL="2743200" marR="0" rtl="0" algn="l">
              <a:spcBef>
                <a:spcPts val="0"/>
              </a:spcBef>
              <a:spcAft>
                <a:spcPts val="0"/>
              </a:spcAft>
              <a:buSzPts val="500"/>
              <a:buNone/>
              <a:defRPr b="0" i="0" sz="1400" u="none" cap="none" strike="noStrike">
                <a:solidFill>
                  <a:schemeClr val="dk1"/>
                </a:solidFill>
                <a:latin typeface="Lato Light"/>
                <a:ea typeface="Lato Light"/>
                <a:cs typeface="Lato Light"/>
                <a:sym typeface="Lato Light"/>
              </a:defRPr>
            </a:lvl9pPr>
          </a:lstStyle>
          <a:p/>
        </p:txBody>
      </p:sp>
      <p:sp>
        <p:nvSpPr>
          <p:cNvPr id="66" name="Shape 66"/>
          <p:cNvSpPr txBox="1"/>
          <p:nvPr>
            <p:ph idx="12" type="sldNum"/>
          </p:nvPr>
        </p:nvSpPr>
        <p:spPr>
          <a:xfrm>
            <a:off x="6457950" y="4767266"/>
            <a:ext cx="20574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i="0" sz="900" u="none" cap="none" strike="noStrike">
                <a:solidFill>
                  <a:srgbClr val="9197A0"/>
                </a:solidFill>
                <a:latin typeface="Source Sans Pro"/>
                <a:ea typeface="Source Sans Pro"/>
                <a:cs typeface="Source Sans Pro"/>
                <a:sym typeface="Source Sans Pro"/>
              </a:defRPr>
            </a:lvl1pPr>
            <a:lvl2pPr indent="0" lvl="1" marL="0" marR="0" rtl="0" algn="r">
              <a:spcBef>
                <a:spcPts val="0"/>
              </a:spcBef>
              <a:buNone/>
              <a:defRPr b="0" i="0" sz="900" u="none" cap="none" strike="noStrike">
                <a:solidFill>
                  <a:srgbClr val="9197A0"/>
                </a:solidFill>
                <a:latin typeface="Source Sans Pro"/>
                <a:ea typeface="Source Sans Pro"/>
                <a:cs typeface="Source Sans Pro"/>
                <a:sym typeface="Source Sans Pro"/>
              </a:defRPr>
            </a:lvl2pPr>
            <a:lvl3pPr indent="0" lvl="2" marL="0" marR="0" rtl="0" algn="r">
              <a:spcBef>
                <a:spcPts val="0"/>
              </a:spcBef>
              <a:buNone/>
              <a:defRPr b="0" i="0" sz="900" u="none" cap="none" strike="noStrike">
                <a:solidFill>
                  <a:srgbClr val="9197A0"/>
                </a:solidFill>
                <a:latin typeface="Source Sans Pro"/>
                <a:ea typeface="Source Sans Pro"/>
                <a:cs typeface="Source Sans Pro"/>
                <a:sym typeface="Source Sans Pro"/>
              </a:defRPr>
            </a:lvl3pPr>
            <a:lvl4pPr indent="0" lvl="3" marL="0" marR="0" rtl="0" algn="r">
              <a:spcBef>
                <a:spcPts val="0"/>
              </a:spcBef>
              <a:buNone/>
              <a:defRPr b="0" i="0" sz="900" u="none" cap="none" strike="noStrike">
                <a:solidFill>
                  <a:srgbClr val="9197A0"/>
                </a:solidFill>
                <a:latin typeface="Source Sans Pro"/>
                <a:ea typeface="Source Sans Pro"/>
                <a:cs typeface="Source Sans Pro"/>
                <a:sym typeface="Source Sans Pro"/>
              </a:defRPr>
            </a:lvl4pPr>
            <a:lvl5pPr indent="0" lvl="4" marL="0" marR="0" rtl="0" algn="r">
              <a:spcBef>
                <a:spcPts val="0"/>
              </a:spcBef>
              <a:buNone/>
              <a:defRPr b="0" i="0" sz="900" u="none" cap="none" strike="noStrike">
                <a:solidFill>
                  <a:srgbClr val="9197A0"/>
                </a:solidFill>
                <a:latin typeface="Source Sans Pro"/>
                <a:ea typeface="Source Sans Pro"/>
                <a:cs typeface="Source Sans Pro"/>
                <a:sym typeface="Source Sans Pro"/>
              </a:defRPr>
            </a:lvl5pPr>
            <a:lvl6pPr indent="0" lvl="5" marL="0" marR="0" rtl="0" algn="r">
              <a:spcBef>
                <a:spcPts val="0"/>
              </a:spcBef>
              <a:buNone/>
              <a:defRPr b="0" i="0" sz="900" u="none" cap="none" strike="noStrike">
                <a:solidFill>
                  <a:srgbClr val="9197A0"/>
                </a:solidFill>
                <a:latin typeface="Source Sans Pro"/>
                <a:ea typeface="Source Sans Pro"/>
                <a:cs typeface="Source Sans Pro"/>
                <a:sym typeface="Source Sans Pro"/>
              </a:defRPr>
            </a:lvl6pPr>
            <a:lvl7pPr indent="0" lvl="6" marL="0" marR="0" rtl="0" algn="r">
              <a:spcBef>
                <a:spcPts val="0"/>
              </a:spcBef>
              <a:buNone/>
              <a:defRPr b="0" i="0" sz="900" u="none" cap="none" strike="noStrike">
                <a:solidFill>
                  <a:srgbClr val="9197A0"/>
                </a:solidFill>
                <a:latin typeface="Source Sans Pro"/>
                <a:ea typeface="Source Sans Pro"/>
                <a:cs typeface="Source Sans Pro"/>
                <a:sym typeface="Source Sans Pro"/>
              </a:defRPr>
            </a:lvl7pPr>
            <a:lvl8pPr indent="0" lvl="7" marL="0" marR="0" rtl="0" algn="r">
              <a:spcBef>
                <a:spcPts val="0"/>
              </a:spcBef>
              <a:buNone/>
              <a:defRPr b="0" i="0" sz="900" u="none" cap="none" strike="noStrike">
                <a:solidFill>
                  <a:srgbClr val="9197A0"/>
                </a:solidFill>
                <a:latin typeface="Source Sans Pro"/>
                <a:ea typeface="Source Sans Pro"/>
                <a:cs typeface="Source Sans Pro"/>
                <a:sym typeface="Source Sans Pro"/>
              </a:defRPr>
            </a:lvl8pPr>
            <a:lvl9pPr indent="0" lvl="8" marL="0" marR="0" rtl="0" algn="r">
              <a:spcBef>
                <a:spcPts val="0"/>
              </a:spcBef>
              <a:buNone/>
              <a:defRPr b="0" i="0" sz="900" u="none" cap="none" strike="noStrike">
                <a:solidFill>
                  <a:srgbClr val="9197A0"/>
                </a:solidFill>
                <a:latin typeface="Source Sans Pro"/>
                <a:ea typeface="Source Sans Pro"/>
                <a:cs typeface="Source Sans Pro"/>
                <a:sym typeface="Source Sans Pro"/>
              </a:defRPr>
            </a:lvl9pPr>
          </a:lstStyle>
          <a:p>
            <a:pPr indent="0" lvl="0" marL="0">
              <a:spcBef>
                <a:spcPts val="0"/>
              </a:spcBef>
              <a:spcAft>
                <a:spcPts val="0"/>
              </a:spcAft>
              <a:buNone/>
            </a:pPr>
            <a:fld id="{00000000-1234-1234-1234-123412341234}" type="slidenum">
              <a:rPr lang="vi"/>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eet the Team">
  <p:cSld name="Meet the Team">
    <p:spTree>
      <p:nvGrpSpPr>
        <p:cNvPr id="67" name="Shape 67"/>
        <p:cNvGrpSpPr/>
        <p:nvPr/>
      </p:nvGrpSpPr>
      <p:grpSpPr>
        <a:xfrm>
          <a:off x="0" y="0"/>
          <a:ext cx="0" cy="0"/>
          <a:chOff x="0" y="0"/>
          <a:chExt cx="0" cy="0"/>
        </a:xfrm>
      </p:grpSpPr>
      <p:sp>
        <p:nvSpPr>
          <p:cNvPr id="68" name="Shape 68"/>
          <p:cNvSpPr/>
          <p:nvPr>
            <p:ph idx="2" type="pic"/>
          </p:nvPr>
        </p:nvSpPr>
        <p:spPr>
          <a:xfrm>
            <a:off x="2876129" y="1464625"/>
            <a:ext cx="1329000" cy="1328700"/>
          </a:xfrm>
          <a:prstGeom prst="rect">
            <a:avLst/>
          </a:prstGeom>
          <a:noFill/>
          <a:ln>
            <a:noFill/>
          </a:ln>
        </p:spPr>
        <p:txBody>
          <a:bodyPr anchorCtr="0" anchor="t" bIns="34300" lIns="34300" spcFirstLastPara="1" rIns="34300" wrap="square" tIns="34300"/>
          <a:lstStyle>
            <a:lvl1pPr indent="0" lvl="0" marL="0" marR="0" rtl="0" algn="l">
              <a:lnSpc>
                <a:spcPct val="90000"/>
              </a:lnSpc>
              <a:spcBef>
                <a:spcPts val="800"/>
              </a:spcBef>
              <a:spcAft>
                <a:spcPts val="0"/>
              </a:spcAft>
              <a:buClr>
                <a:schemeClr val="dk1"/>
              </a:buClr>
              <a:buSzPts val="900"/>
              <a:buFont typeface="Arial"/>
              <a:buNone/>
              <a:defRPr b="0" i="0" sz="900" u="none" cap="none" strike="noStrike">
                <a:solidFill>
                  <a:schemeClr val="dk1"/>
                </a:solidFill>
                <a:latin typeface="Lato"/>
                <a:ea typeface="Lato"/>
                <a:cs typeface="Lato"/>
                <a:sym typeface="Lato"/>
              </a:defRPr>
            </a:lvl1pPr>
            <a:lvl2pPr indent="-171450" lvl="1" marL="5080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Lato"/>
                <a:ea typeface="Lato"/>
                <a:cs typeface="Lato"/>
                <a:sym typeface="Lato"/>
              </a:defRPr>
            </a:lvl2pPr>
            <a:lvl3pPr indent="-177800" lvl="2" marL="8509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Lato"/>
                <a:ea typeface="Lato"/>
                <a:cs typeface="Lato"/>
                <a:sym typeface="Lato"/>
              </a:defRPr>
            </a:lvl3pPr>
            <a:lvl4pPr indent="-165100" lvl="3" marL="1193800" marR="0" rtl="0" algn="l">
              <a:lnSpc>
                <a:spcPct val="90000"/>
              </a:lnSpc>
              <a:spcBef>
                <a:spcPts val="400"/>
              </a:spcBef>
              <a:spcAft>
                <a:spcPts val="0"/>
              </a:spcAft>
              <a:buClr>
                <a:schemeClr val="dk1"/>
              </a:buClr>
              <a:buSzPts val="1200"/>
              <a:buFont typeface="Arial"/>
              <a:buChar char="•"/>
              <a:defRPr b="0" i="0" sz="1200" u="none" cap="none" strike="noStrike">
                <a:solidFill>
                  <a:schemeClr val="dk1"/>
                </a:solidFill>
                <a:latin typeface="Lato"/>
                <a:ea typeface="Lato"/>
                <a:cs typeface="Lato"/>
                <a:sym typeface="Lato"/>
              </a:defRPr>
            </a:lvl4pPr>
            <a:lvl5pPr indent="-165100" lvl="4" marL="1536700" marR="0" rtl="0" algn="l">
              <a:lnSpc>
                <a:spcPct val="90000"/>
              </a:lnSpc>
              <a:spcBef>
                <a:spcPts val="400"/>
              </a:spcBef>
              <a:spcAft>
                <a:spcPts val="0"/>
              </a:spcAft>
              <a:buClr>
                <a:schemeClr val="dk1"/>
              </a:buClr>
              <a:buSzPts val="1200"/>
              <a:buFont typeface="Arial"/>
              <a:buChar char="•"/>
              <a:defRPr b="0" i="0" sz="1200" u="none" cap="none" strike="noStrike">
                <a:solidFill>
                  <a:schemeClr val="dk1"/>
                </a:solidFill>
                <a:latin typeface="Lato"/>
                <a:ea typeface="Lato"/>
                <a:cs typeface="Lato"/>
                <a:sym typeface="Lato"/>
              </a:defRPr>
            </a:lvl5pPr>
            <a:lvl6pPr indent="-177800" lvl="5" marL="1879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Lato Light"/>
                <a:ea typeface="Lato Light"/>
                <a:cs typeface="Lato Light"/>
                <a:sym typeface="Lato Light"/>
              </a:defRPr>
            </a:lvl6pPr>
            <a:lvl7pPr indent="-177800" lvl="6" marL="22225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Lato Light"/>
                <a:ea typeface="Lato Light"/>
                <a:cs typeface="Lato Light"/>
                <a:sym typeface="Lato Light"/>
              </a:defRPr>
            </a:lvl7pPr>
            <a:lvl8pPr indent="-177800" lvl="7" marL="2565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Lato Light"/>
                <a:ea typeface="Lato Light"/>
                <a:cs typeface="Lato Light"/>
                <a:sym typeface="Lato Light"/>
              </a:defRPr>
            </a:lvl8pPr>
            <a:lvl9pPr indent="-177800" lvl="8" marL="29083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Lato Light"/>
                <a:ea typeface="Lato Light"/>
                <a:cs typeface="Lato Light"/>
                <a:sym typeface="Lato Light"/>
              </a:defRPr>
            </a:lvl9pPr>
          </a:lstStyle>
          <a:p/>
        </p:txBody>
      </p:sp>
      <p:sp>
        <p:nvSpPr>
          <p:cNvPr id="69" name="Shape 69"/>
          <p:cNvSpPr/>
          <p:nvPr>
            <p:ph idx="3" type="pic"/>
          </p:nvPr>
        </p:nvSpPr>
        <p:spPr>
          <a:xfrm>
            <a:off x="4751690" y="1464625"/>
            <a:ext cx="1329000" cy="1328700"/>
          </a:xfrm>
          <a:prstGeom prst="rect">
            <a:avLst/>
          </a:prstGeom>
          <a:noFill/>
          <a:ln>
            <a:noFill/>
          </a:ln>
        </p:spPr>
        <p:txBody>
          <a:bodyPr anchorCtr="0" anchor="t" bIns="34300" lIns="34300" spcFirstLastPara="1" rIns="34300" wrap="square" tIns="34300"/>
          <a:lstStyle>
            <a:lvl1pPr indent="0" lvl="0" marL="0" marR="0" rtl="0" algn="l">
              <a:lnSpc>
                <a:spcPct val="90000"/>
              </a:lnSpc>
              <a:spcBef>
                <a:spcPts val="800"/>
              </a:spcBef>
              <a:spcAft>
                <a:spcPts val="0"/>
              </a:spcAft>
              <a:buClr>
                <a:schemeClr val="dk1"/>
              </a:buClr>
              <a:buSzPts val="900"/>
              <a:buFont typeface="Arial"/>
              <a:buNone/>
              <a:defRPr b="0" i="0" sz="900" u="none" cap="none" strike="noStrike">
                <a:solidFill>
                  <a:schemeClr val="dk1"/>
                </a:solidFill>
                <a:latin typeface="Lato"/>
                <a:ea typeface="Lato"/>
                <a:cs typeface="Lato"/>
                <a:sym typeface="Lato"/>
              </a:defRPr>
            </a:lvl1pPr>
            <a:lvl2pPr indent="-171450" lvl="1" marL="5080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Lato"/>
                <a:ea typeface="Lato"/>
                <a:cs typeface="Lato"/>
                <a:sym typeface="Lato"/>
              </a:defRPr>
            </a:lvl2pPr>
            <a:lvl3pPr indent="-177800" lvl="2" marL="8509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Lato"/>
                <a:ea typeface="Lato"/>
                <a:cs typeface="Lato"/>
                <a:sym typeface="Lato"/>
              </a:defRPr>
            </a:lvl3pPr>
            <a:lvl4pPr indent="-165100" lvl="3" marL="1193800" marR="0" rtl="0" algn="l">
              <a:lnSpc>
                <a:spcPct val="90000"/>
              </a:lnSpc>
              <a:spcBef>
                <a:spcPts val="400"/>
              </a:spcBef>
              <a:spcAft>
                <a:spcPts val="0"/>
              </a:spcAft>
              <a:buClr>
                <a:schemeClr val="dk1"/>
              </a:buClr>
              <a:buSzPts val="1200"/>
              <a:buFont typeface="Arial"/>
              <a:buChar char="•"/>
              <a:defRPr b="0" i="0" sz="1200" u="none" cap="none" strike="noStrike">
                <a:solidFill>
                  <a:schemeClr val="dk1"/>
                </a:solidFill>
                <a:latin typeface="Lato"/>
                <a:ea typeface="Lato"/>
                <a:cs typeface="Lato"/>
                <a:sym typeface="Lato"/>
              </a:defRPr>
            </a:lvl4pPr>
            <a:lvl5pPr indent="-165100" lvl="4" marL="1536700" marR="0" rtl="0" algn="l">
              <a:lnSpc>
                <a:spcPct val="90000"/>
              </a:lnSpc>
              <a:spcBef>
                <a:spcPts val="400"/>
              </a:spcBef>
              <a:spcAft>
                <a:spcPts val="0"/>
              </a:spcAft>
              <a:buClr>
                <a:schemeClr val="dk1"/>
              </a:buClr>
              <a:buSzPts val="1200"/>
              <a:buFont typeface="Arial"/>
              <a:buChar char="•"/>
              <a:defRPr b="0" i="0" sz="1200" u="none" cap="none" strike="noStrike">
                <a:solidFill>
                  <a:schemeClr val="dk1"/>
                </a:solidFill>
                <a:latin typeface="Lato"/>
                <a:ea typeface="Lato"/>
                <a:cs typeface="Lato"/>
                <a:sym typeface="Lato"/>
              </a:defRPr>
            </a:lvl5pPr>
            <a:lvl6pPr indent="-177800" lvl="5" marL="1879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Lato Light"/>
                <a:ea typeface="Lato Light"/>
                <a:cs typeface="Lato Light"/>
                <a:sym typeface="Lato Light"/>
              </a:defRPr>
            </a:lvl6pPr>
            <a:lvl7pPr indent="-177800" lvl="6" marL="22225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Lato Light"/>
                <a:ea typeface="Lato Light"/>
                <a:cs typeface="Lato Light"/>
                <a:sym typeface="Lato Light"/>
              </a:defRPr>
            </a:lvl7pPr>
            <a:lvl8pPr indent="-177800" lvl="7" marL="2565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Lato Light"/>
                <a:ea typeface="Lato Light"/>
                <a:cs typeface="Lato Light"/>
                <a:sym typeface="Lato Light"/>
              </a:defRPr>
            </a:lvl8pPr>
            <a:lvl9pPr indent="-177800" lvl="8" marL="29083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Lato Light"/>
                <a:ea typeface="Lato Light"/>
                <a:cs typeface="Lato Light"/>
                <a:sym typeface="Lato Light"/>
              </a:defRPr>
            </a:lvl9pPr>
          </a:lstStyle>
          <a:p/>
        </p:txBody>
      </p:sp>
      <p:sp>
        <p:nvSpPr>
          <p:cNvPr id="70" name="Shape 70"/>
          <p:cNvSpPr/>
          <p:nvPr>
            <p:ph idx="4" type="pic"/>
          </p:nvPr>
        </p:nvSpPr>
        <p:spPr>
          <a:xfrm>
            <a:off x="6594948" y="1464625"/>
            <a:ext cx="1329000" cy="1328700"/>
          </a:xfrm>
          <a:prstGeom prst="rect">
            <a:avLst/>
          </a:prstGeom>
          <a:noFill/>
          <a:ln>
            <a:noFill/>
          </a:ln>
        </p:spPr>
        <p:txBody>
          <a:bodyPr anchorCtr="0" anchor="t" bIns="34300" lIns="34300" spcFirstLastPara="1" rIns="34300" wrap="square" tIns="34300"/>
          <a:lstStyle>
            <a:lvl1pPr indent="0" lvl="0" marL="0" marR="0" rtl="0" algn="l">
              <a:lnSpc>
                <a:spcPct val="90000"/>
              </a:lnSpc>
              <a:spcBef>
                <a:spcPts val="800"/>
              </a:spcBef>
              <a:spcAft>
                <a:spcPts val="0"/>
              </a:spcAft>
              <a:buClr>
                <a:schemeClr val="dk1"/>
              </a:buClr>
              <a:buSzPts val="900"/>
              <a:buFont typeface="Arial"/>
              <a:buNone/>
              <a:defRPr b="0" i="0" sz="900" u="none" cap="none" strike="noStrike">
                <a:solidFill>
                  <a:schemeClr val="dk1"/>
                </a:solidFill>
                <a:latin typeface="Lato"/>
                <a:ea typeface="Lato"/>
                <a:cs typeface="Lato"/>
                <a:sym typeface="Lato"/>
              </a:defRPr>
            </a:lvl1pPr>
            <a:lvl2pPr indent="-171450" lvl="1" marL="5080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Lato"/>
                <a:ea typeface="Lato"/>
                <a:cs typeface="Lato"/>
                <a:sym typeface="Lato"/>
              </a:defRPr>
            </a:lvl2pPr>
            <a:lvl3pPr indent="-177800" lvl="2" marL="8509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Lato"/>
                <a:ea typeface="Lato"/>
                <a:cs typeface="Lato"/>
                <a:sym typeface="Lato"/>
              </a:defRPr>
            </a:lvl3pPr>
            <a:lvl4pPr indent="-165100" lvl="3" marL="1193800" marR="0" rtl="0" algn="l">
              <a:lnSpc>
                <a:spcPct val="90000"/>
              </a:lnSpc>
              <a:spcBef>
                <a:spcPts val="400"/>
              </a:spcBef>
              <a:spcAft>
                <a:spcPts val="0"/>
              </a:spcAft>
              <a:buClr>
                <a:schemeClr val="dk1"/>
              </a:buClr>
              <a:buSzPts val="1200"/>
              <a:buFont typeface="Arial"/>
              <a:buChar char="•"/>
              <a:defRPr b="0" i="0" sz="1200" u="none" cap="none" strike="noStrike">
                <a:solidFill>
                  <a:schemeClr val="dk1"/>
                </a:solidFill>
                <a:latin typeface="Lato"/>
                <a:ea typeface="Lato"/>
                <a:cs typeface="Lato"/>
                <a:sym typeface="Lato"/>
              </a:defRPr>
            </a:lvl4pPr>
            <a:lvl5pPr indent="-165100" lvl="4" marL="1536700" marR="0" rtl="0" algn="l">
              <a:lnSpc>
                <a:spcPct val="90000"/>
              </a:lnSpc>
              <a:spcBef>
                <a:spcPts val="400"/>
              </a:spcBef>
              <a:spcAft>
                <a:spcPts val="0"/>
              </a:spcAft>
              <a:buClr>
                <a:schemeClr val="dk1"/>
              </a:buClr>
              <a:buSzPts val="1200"/>
              <a:buFont typeface="Arial"/>
              <a:buChar char="•"/>
              <a:defRPr b="0" i="0" sz="1200" u="none" cap="none" strike="noStrike">
                <a:solidFill>
                  <a:schemeClr val="dk1"/>
                </a:solidFill>
                <a:latin typeface="Lato"/>
                <a:ea typeface="Lato"/>
                <a:cs typeface="Lato"/>
                <a:sym typeface="Lato"/>
              </a:defRPr>
            </a:lvl5pPr>
            <a:lvl6pPr indent="-177800" lvl="5" marL="1879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Lato Light"/>
                <a:ea typeface="Lato Light"/>
                <a:cs typeface="Lato Light"/>
                <a:sym typeface="Lato Light"/>
              </a:defRPr>
            </a:lvl6pPr>
            <a:lvl7pPr indent="-177800" lvl="6" marL="22225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Lato Light"/>
                <a:ea typeface="Lato Light"/>
                <a:cs typeface="Lato Light"/>
                <a:sym typeface="Lato Light"/>
              </a:defRPr>
            </a:lvl7pPr>
            <a:lvl8pPr indent="-177800" lvl="7" marL="2565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Lato Light"/>
                <a:ea typeface="Lato Light"/>
                <a:cs typeface="Lato Light"/>
                <a:sym typeface="Lato Light"/>
              </a:defRPr>
            </a:lvl8pPr>
            <a:lvl9pPr indent="-177800" lvl="8" marL="29083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Lato Light"/>
                <a:ea typeface="Lato Light"/>
                <a:cs typeface="Lato Light"/>
                <a:sym typeface="Lato Light"/>
              </a:defRPr>
            </a:lvl9pPr>
          </a:lstStyle>
          <a:p/>
        </p:txBody>
      </p:sp>
      <p:sp>
        <p:nvSpPr>
          <p:cNvPr id="71" name="Shape 71"/>
          <p:cNvSpPr/>
          <p:nvPr>
            <p:ph idx="5" type="pic"/>
          </p:nvPr>
        </p:nvSpPr>
        <p:spPr>
          <a:xfrm>
            <a:off x="962969" y="1464625"/>
            <a:ext cx="1329000" cy="1328700"/>
          </a:xfrm>
          <a:prstGeom prst="rect">
            <a:avLst/>
          </a:prstGeom>
          <a:noFill/>
          <a:ln>
            <a:noFill/>
          </a:ln>
        </p:spPr>
        <p:txBody>
          <a:bodyPr anchorCtr="0" anchor="t" bIns="34300" lIns="34300" spcFirstLastPara="1" rIns="34300" wrap="square" tIns="34300"/>
          <a:lstStyle>
            <a:lvl1pPr indent="0" lvl="0" marL="0" marR="0" rtl="0" algn="l">
              <a:lnSpc>
                <a:spcPct val="90000"/>
              </a:lnSpc>
              <a:spcBef>
                <a:spcPts val="800"/>
              </a:spcBef>
              <a:spcAft>
                <a:spcPts val="0"/>
              </a:spcAft>
              <a:buClr>
                <a:schemeClr val="dk1"/>
              </a:buClr>
              <a:buSzPts val="900"/>
              <a:buFont typeface="Arial"/>
              <a:buNone/>
              <a:defRPr b="0" i="0" sz="900" u="none" cap="none" strike="noStrike">
                <a:solidFill>
                  <a:schemeClr val="dk1"/>
                </a:solidFill>
                <a:latin typeface="Lato"/>
                <a:ea typeface="Lato"/>
                <a:cs typeface="Lato"/>
                <a:sym typeface="Lato"/>
              </a:defRPr>
            </a:lvl1pPr>
            <a:lvl2pPr indent="-171450" lvl="1" marL="5080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Lato"/>
                <a:ea typeface="Lato"/>
                <a:cs typeface="Lato"/>
                <a:sym typeface="Lato"/>
              </a:defRPr>
            </a:lvl2pPr>
            <a:lvl3pPr indent="-177800" lvl="2" marL="8509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Lato"/>
                <a:ea typeface="Lato"/>
                <a:cs typeface="Lato"/>
                <a:sym typeface="Lato"/>
              </a:defRPr>
            </a:lvl3pPr>
            <a:lvl4pPr indent="-165100" lvl="3" marL="1193800" marR="0" rtl="0" algn="l">
              <a:lnSpc>
                <a:spcPct val="90000"/>
              </a:lnSpc>
              <a:spcBef>
                <a:spcPts val="400"/>
              </a:spcBef>
              <a:spcAft>
                <a:spcPts val="0"/>
              </a:spcAft>
              <a:buClr>
                <a:schemeClr val="dk1"/>
              </a:buClr>
              <a:buSzPts val="1200"/>
              <a:buFont typeface="Arial"/>
              <a:buChar char="•"/>
              <a:defRPr b="0" i="0" sz="1200" u="none" cap="none" strike="noStrike">
                <a:solidFill>
                  <a:schemeClr val="dk1"/>
                </a:solidFill>
                <a:latin typeface="Lato"/>
                <a:ea typeface="Lato"/>
                <a:cs typeface="Lato"/>
                <a:sym typeface="Lato"/>
              </a:defRPr>
            </a:lvl4pPr>
            <a:lvl5pPr indent="-165100" lvl="4" marL="1536700" marR="0" rtl="0" algn="l">
              <a:lnSpc>
                <a:spcPct val="90000"/>
              </a:lnSpc>
              <a:spcBef>
                <a:spcPts val="400"/>
              </a:spcBef>
              <a:spcAft>
                <a:spcPts val="0"/>
              </a:spcAft>
              <a:buClr>
                <a:schemeClr val="dk1"/>
              </a:buClr>
              <a:buSzPts val="1200"/>
              <a:buFont typeface="Arial"/>
              <a:buChar char="•"/>
              <a:defRPr b="0" i="0" sz="1200" u="none" cap="none" strike="noStrike">
                <a:solidFill>
                  <a:schemeClr val="dk1"/>
                </a:solidFill>
                <a:latin typeface="Lato"/>
                <a:ea typeface="Lato"/>
                <a:cs typeface="Lato"/>
                <a:sym typeface="Lato"/>
              </a:defRPr>
            </a:lvl5pPr>
            <a:lvl6pPr indent="-177800" lvl="5" marL="1879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Lato Light"/>
                <a:ea typeface="Lato Light"/>
                <a:cs typeface="Lato Light"/>
                <a:sym typeface="Lato Light"/>
              </a:defRPr>
            </a:lvl6pPr>
            <a:lvl7pPr indent="-177800" lvl="6" marL="22225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Lato Light"/>
                <a:ea typeface="Lato Light"/>
                <a:cs typeface="Lato Light"/>
                <a:sym typeface="Lato Light"/>
              </a:defRPr>
            </a:lvl7pPr>
            <a:lvl8pPr indent="-177800" lvl="7" marL="2565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Lato Light"/>
                <a:ea typeface="Lato Light"/>
                <a:cs typeface="Lato Light"/>
                <a:sym typeface="Lato Light"/>
              </a:defRPr>
            </a:lvl8pPr>
            <a:lvl9pPr indent="-177800" lvl="8" marL="29083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Lato Light"/>
                <a:ea typeface="Lato Light"/>
                <a:cs typeface="Lato Light"/>
                <a:sym typeface="Lato Light"/>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Meet the Team">
  <p:cSld name="1_Meet the Team">
    <p:spTree>
      <p:nvGrpSpPr>
        <p:cNvPr id="72" name="Shape 72"/>
        <p:cNvGrpSpPr/>
        <p:nvPr/>
      </p:nvGrpSpPr>
      <p:grpSpPr>
        <a:xfrm>
          <a:off x="0" y="0"/>
          <a:ext cx="0" cy="0"/>
          <a:chOff x="0" y="0"/>
          <a:chExt cx="0" cy="0"/>
        </a:xfrm>
      </p:grpSpPr>
      <p:sp>
        <p:nvSpPr>
          <p:cNvPr id="73" name="Shape 73"/>
          <p:cNvSpPr/>
          <p:nvPr>
            <p:ph idx="2" type="pic"/>
          </p:nvPr>
        </p:nvSpPr>
        <p:spPr>
          <a:xfrm>
            <a:off x="1296496" y="1404237"/>
            <a:ext cx="1989300" cy="1987500"/>
          </a:xfrm>
          <a:prstGeom prst="ellipse">
            <a:avLst/>
          </a:prstGeom>
          <a:noFill/>
          <a:ln>
            <a:noFill/>
          </a:ln>
        </p:spPr>
        <p:txBody>
          <a:bodyPr anchorCtr="0" anchor="t" bIns="34300" lIns="34300" spcFirstLastPara="1" rIns="34300" wrap="square" tIns="34300"/>
          <a:lstStyle>
            <a:lvl1pPr indent="0" lvl="0" marL="0" marR="0" rtl="0" algn="l">
              <a:lnSpc>
                <a:spcPct val="90000"/>
              </a:lnSpc>
              <a:spcBef>
                <a:spcPts val="800"/>
              </a:spcBef>
              <a:spcAft>
                <a:spcPts val="0"/>
              </a:spcAft>
              <a:buClr>
                <a:schemeClr val="dk1"/>
              </a:buClr>
              <a:buSzPts val="1100"/>
              <a:buFont typeface="Arial"/>
              <a:buNone/>
              <a:defRPr b="0" i="0" sz="1100" u="none" cap="none" strike="noStrike">
                <a:solidFill>
                  <a:schemeClr val="dk1"/>
                </a:solidFill>
                <a:latin typeface="Raleway"/>
                <a:ea typeface="Raleway"/>
                <a:cs typeface="Raleway"/>
                <a:sym typeface="Raleway"/>
              </a:defRPr>
            </a:lvl1pPr>
            <a:lvl2pPr indent="-171450" lvl="1" marL="5080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Lato"/>
                <a:ea typeface="Lato"/>
                <a:cs typeface="Lato"/>
                <a:sym typeface="Lato"/>
              </a:defRPr>
            </a:lvl2pPr>
            <a:lvl3pPr indent="-177800" lvl="2" marL="8509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Lato"/>
                <a:ea typeface="Lato"/>
                <a:cs typeface="Lato"/>
                <a:sym typeface="Lato"/>
              </a:defRPr>
            </a:lvl3pPr>
            <a:lvl4pPr indent="-165100" lvl="3" marL="1193800" marR="0" rtl="0" algn="l">
              <a:lnSpc>
                <a:spcPct val="90000"/>
              </a:lnSpc>
              <a:spcBef>
                <a:spcPts val="400"/>
              </a:spcBef>
              <a:spcAft>
                <a:spcPts val="0"/>
              </a:spcAft>
              <a:buClr>
                <a:schemeClr val="dk1"/>
              </a:buClr>
              <a:buSzPts val="1200"/>
              <a:buFont typeface="Arial"/>
              <a:buChar char="•"/>
              <a:defRPr b="0" i="0" sz="1200" u="none" cap="none" strike="noStrike">
                <a:solidFill>
                  <a:schemeClr val="dk1"/>
                </a:solidFill>
                <a:latin typeface="Lato"/>
                <a:ea typeface="Lato"/>
                <a:cs typeface="Lato"/>
                <a:sym typeface="Lato"/>
              </a:defRPr>
            </a:lvl4pPr>
            <a:lvl5pPr indent="-165100" lvl="4" marL="1536700" marR="0" rtl="0" algn="l">
              <a:lnSpc>
                <a:spcPct val="90000"/>
              </a:lnSpc>
              <a:spcBef>
                <a:spcPts val="400"/>
              </a:spcBef>
              <a:spcAft>
                <a:spcPts val="0"/>
              </a:spcAft>
              <a:buClr>
                <a:schemeClr val="dk1"/>
              </a:buClr>
              <a:buSzPts val="1200"/>
              <a:buFont typeface="Arial"/>
              <a:buChar char="•"/>
              <a:defRPr b="0" i="0" sz="1200" u="none" cap="none" strike="noStrike">
                <a:solidFill>
                  <a:schemeClr val="dk1"/>
                </a:solidFill>
                <a:latin typeface="Lato"/>
                <a:ea typeface="Lato"/>
                <a:cs typeface="Lato"/>
                <a:sym typeface="Lato"/>
              </a:defRPr>
            </a:lvl5pPr>
            <a:lvl6pPr indent="-177800" lvl="5" marL="1879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Lato Light"/>
                <a:ea typeface="Lato Light"/>
                <a:cs typeface="Lato Light"/>
                <a:sym typeface="Lato Light"/>
              </a:defRPr>
            </a:lvl6pPr>
            <a:lvl7pPr indent="-177800" lvl="6" marL="22225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Lato Light"/>
                <a:ea typeface="Lato Light"/>
                <a:cs typeface="Lato Light"/>
                <a:sym typeface="Lato Light"/>
              </a:defRPr>
            </a:lvl7pPr>
            <a:lvl8pPr indent="-177800" lvl="7" marL="2565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Lato Light"/>
                <a:ea typeface="Lato Light"/>
                <a:cs typeface="Lato Light"/>
                <a:sym typeface="Lato Light"/>
              </a:defRPr>
            </a:lvl8pPr>
            <a:lvl9pPr indent="-177800" lvl="8" marL="29083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Lato Light"/>
                <a:ea typeface="Lato Light"/>
                <a:cs typeface="Lato Light"/>
                <a:sym typeface="Lato Light"/>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Slide 1">
  <p:cSld name="Master Slide 1">
    <p:spTree>
      <p:nvGrpSpPr>
        <p:cNvPr id="74" name="Shape 74"/>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75" name="Shape 75"/>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ata Driven">
  <p:cSld name="Data Driven">
    <p:spTree>
      <p:nvGrpSpPr>
        <p:cNvPr id="76" name="Shape 76"/>
        <p:cNvGrpSpPr/>
        <p:nvPr/>
      </p:nvGrpSpPr>
      <p:grpSpPr>
        <a:xfrm>
          <a:off x="0" y="0"/>
          <a:ext cx="0" cy="0"/>
          <a:chOff x="0" y="0"/>
          <a:chExt cx="0" cy="0"/>
        </a:xfrm>
      </p:grpSpPr>
      <p:sp>
        <p:nvSpPr>
          <p:cNvPr id="77" name="Shape 77"/>
          <p:cNvSpPr/>
          <p:nvPr>
            <p:ph idx="2" type="pic"/>
          </p:nvPr>
        </p:nvSpPr>
        <p:spPr>
          <a:xfrm>
            <a:off x="-1190" y="1357781"/>
            <a:ext cx="9144000" cy="2006100"/>
          </a:xfrm>
          <a:prstGeom prst="rect">
            <a:avLst/>
          </a:prstGeom>
          <a:noFill/>
          <a:ln>
            <a:noFill/>
          </a:ln>
        </p:spPr>
        <p:txBody>
          <a:bodyPr anchorCtr="0" anchor="t" bIns="34300" lIns="34300" spcFirstLastPara="1" rIns="34300" wrap="square" tIns="34300"/>
          <a:lstStyle>
            <a:lvl1pPr indent="-165100" lvl="0" marL="165100" marR="0" rtl="0" algn="l">
              <a:lnSpc>
                <a:spcPct val="90000"/>
              </a:lnSpc>
              <a:spcBef>
                <a:spcPts val="8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1pPr>
            <a:lvl2pPr indent="-171450" lvl="1" marL="5080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Lato"/>
                <a:ea typeface="Lato"/>
                <a:cs typeface="Lato"/>
                <a:sym typeface="Lato"/>
              </a:defRPr>
            </a:lvl2pPr>
            <a:lvl3pPr indent="-177800" lvl="2" marL="8509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Lato"/>
                <a:ea typeface="Lato"/>
                <a:cs typeface="Lato"/>
                <a:sym typeface="Lato"/>
              </a:defRPr>
            </a:lvl3pPr>
            <a:lvl4pPr indent="-165100" lvl="3" marL="1193800" marR="0" rtl="0" algn="l">
              <a:lnSpc>
                <a:spcPct val="90000"/>
              </a:lnSpc>
              <a:spcBef>
                <a:spcPts val="400"/>
              </a:spcBef>
              <a:spcAft>
                <a:spcPts val="0"/>
              </a:spcAft>
              <a:buClr>
                <a:schemeClr val="dk1"/>
              </a:buClr>
              <a:buSzPts val="1200"/>
              <a:buFont typeface="Arial"/>
              <a:buChar char="•"/>
              <a:defRPr b="0" i="0" sz="1200" u="none" cap="none" strike="noStrike">
                <a:solidFill>
                  <a:schemeClr val="dk1"/>
                </a:solidFill>
                <a:latin typeface="Lato"/>
                <a:ea typeface="Lato"/>
                <a:cs typeface="Lato"/>
                <a:sym typeface="Lato"/>
              </a:defRPr>
            </a:lvl4pPr>
            <a:lvl5pPr indent="-165100" lvl="4" marL="1536700" marR="0" rtl="0" algn="l">
              <a:lnSpc>
                <a:spcPct val="90000"/>
              </a:lnSpc>
              <a:spcBef>
                <a:spcPts val="400"/>
              </a:spcBef>
              <a:spcAft>
                <a:spcPts val="0"/>
              </a:spcAft>
              <a:buClr>
                <a:schemeClr val="dk1"/>
              </a:buClr>
              <a:buSzPts val="1200"/>
              <a:buFont typeface="Arial"/>
              <a:buChar char="•"/>
              <a:defRPr b="0" i="0" sz="1200" u="none" cap="none" strike="noStrike">
                <a:solidFill>
                  <a:schemeClr val="dk1"/>
                </a:solidFill>
                <a:latin typeface="Lato"/>
                <a:ea typeface="Lato"/>
                <a:cs typeface="Lato"/>
                <a:sym typeface="Lato"/>
              </a:defRPr>
            </a:lvl5pPr>
            <a:lvl6pPr indent="-177800" lvl="5" marL="1879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Lato Light"/>
                <a:ea typeface="Lato Light"/>
                <a:cs typeface="Lato Light"/>
                <a:sym typeface="Lato Light"/>
              </a:defRPr>
            </a:lvl6pPr>
            <a:lvl7pPr indent="-177800" lvl="6" marL="22225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Lato Light"/>
                <a:ea typeface="Lato Light"/>
                <a:cs typeface="Lato Light"/>
                <a:sym typeface="Lato Light"/>
              </a:defRPr>
            </a:lvl7pPr>
            <a:lvl8pPr indent="-177800" lvl="7" marL="2565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Lato Light"/>
                <a:ea typeface="Lato Light"/>
                <a:cs typeface="Lato Light"/>
                <a:sym typeface="Lato Light"/>
              </a:defRPr>
            </a:lvl8pPr>
            <a:lvl9pPr indent="-177800" lvl="8" marL="29083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Lato Light"/>
                <a:ea typeface="Lato Light"/>
                <a:cs typeface="Lato Light"/>
                <a:sym typeface="Lato Light"/>
              </a:defRPr>
            </a:lvl9pPr>
          </a:lstStyle>
          <a:p/>
        </p:txBody>
      </p:sp>
      <p:sp>
        <p:nvSpPr>
          <p:cNvPr id="78" name="Shape 78"/>
          <p:cNvSpPr/>
          <p:nvPr/>
        </p:nvSpPr>
        <p:spPr>
          <a:xfrm>
            <a:off x="2922560" y="4692277"/>
            <a:ext cx="3303600" cy="323100"/>
          </a:xfrm>
          <a:prstGeom prst="rect">
            <a:avLst/>
          </a:prstGeom>
          <a:noFill/>
          <a:ln>
            <a:noFill/>
          </a:ln>
        </p:spPr>
        <p:txBody>
          <a:bodyPr anchorCtr="0" anchor="t" bIns="34275" lIns="68550" spcFirstLastPara="1" rIns="68550" wrap="square" tIns="34275">
            <a:noAutofit/>
          </a:bodyPr>
          <a:lstStyle/>
          <a:p>
            <a:pPr indent="0" lvl="0" marL="0" marR="0" rtl="0" algn="ctr">
              <a:spcBef>
                <a:spcPts val="0"/>
              </a:spcBef>
              <a:spcAft>
                <a:spcPts val="0"/>
              </a:spcAft>
              <a:buNone/>
            </a:pPr>
            <a:r>
              <a:rPr lang="vi" sz="900">
                <a:solidFill>
                  <a:schemeClr val="accent1"/>
                </a:solidFill>
                <a:latin typeface="Calibri"/>
                <a:ea typeface="Calibri"/>
                <a:cs typeface="Calibri"/>
                <a:sym typeface="Calibri"/>
              </a:rPr>
              <a:t>www.companyname.com</a:t>
            </a:r>
            <a:endParaRPr sz="500"/>
          </a:p>
          <a:p>
            <a:pPr indent="0" lvl="0" marL="0" marR="0" rtl="0" algn="ctr">
              <a:spcBef>
                <a:spcPts val="0"/>
              </a:spcBef>
              <a:spcAft>
                <a:spcPts val="0"/>
              </a:spcAft>
              <a:buNone/>
            </a:pPr>
            <a:r>
              <a:rPr lang="vi" sz="800">
                <a:solidFill>
                  <a:schemeClr val="dk2"/>
                </a:solidFill>
                <a:latin typeface="Calibri"/>
                <a:ea typeface="Calibri"/>
                <a:cs typeface="Calibri"/>
                <a:sym typeface="Calibri"/>
              </a:rPr>
              <a:t>© 2016 Jetfabrik Multipurpose Theme. All Rights Reserved. </a:t>
            </a:r>
            <a:endParaRPr sz="800">
              <a:solidFill>
                <a:schemeClr val="dk2"/>
              </a:solidFill>
              <a:latin typeface="Calibri"/>
              <a:ea typeface="Calibri"/>
              <a:cs typeface="Calibri"/>
              <a:sym typeface="Calibri"/>
            </a:endParaRPr>
          </a:p>
        </p:txBody>
      </p:sp>
      <p:sp>
        <p:nvSpPr>
          <p:cNvPr id="79" name="Shape 79"/>
          <p:cNvSpPr/>
          <p:nvPr/>
        </p:nvSpPr>
        <p:spPr>
          <a:xfrm>
            <a:off x="8634658" y="177514"/>
            <a:ext cx="359700" cy="359700"/>
          </a:xfrm>
          <a:prstGeom prst="ellipse">
            <a:avLst/>
          </a:prstGeom>
          <a:solidFill>
            <a:schemeClr val="accent1"/>
          </a:solidFill>
          <a:ln cap="flat" cmpd="sng" w="9525">
            <a:solidFill>
              <a:schemeClr val="accent1"/>
            </a:solidFill>
            <a:prstDash val="solid"/>
            <a:miter lim="800000"/>
            <a:headEnd len="sm" w="sm" type="none"/>
            <a:tailEnd len="sm" w="sm" type="none"/>
          </a:ln>
        </p:spPr>
        <p:txBody>
          <a:bodyPr anchorCtr="0" anchor="ctr" bIns="17150" lIns="34275" spcFirstLastPara="1" rIns="34275" wrap="square" tIns="17150">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80" name="Shape 80"/>
          <p:cNvSpPr txBox="1"/>
          <p:nvPr/>
        </p:nvSpPr>
        <p:spPr>
          <a:xfrm>
            <a:off x="8675835" y="227651"/>
            <a:ext cx="288300" cy="230700"/>
          </a:xfrm>
          <a:prstGeom prst="rect">
            <a:avLst/>
          </a:prstGeom>
          <a:noFill/>
          <a:ln>
            <a:noFill/>
          </a:ln>
        </p:spPr>
        <p:txBody>
          <a:bodyPr anchorCtr="0" anchor="t" bIns="34275" lIns="68550" spcFirstLastPara="1" rIns="68550" wrap="square" tIns="34275">
            <a:noAutofit/>
          </a:bodyPr>
          <a:lstStyle/>
          <a:p>
            <a:pPr indent="0" lvl="0" marL="0" marR="0" rtl="0" algn="ctr">
              <a:spcBef>
                <a:spcPts val="0"/>
              </a:spcBef>
              <a:spcAft>
                <a:spcPts val="0"/>
              </a:spcAft>
              <a:buNone/>
            </a:pPr>
            <a:fld id="{00000000-1234-1234-1234-123412341234}" type="slidenum">
              <a:rPr b="1" lang="vi" sz="1100">
                <a:solidFill>
                  <a:schemeClr val="lt1"/>
                </a:solidFill>
                <a:latin typeface="Source Sans Pro"/>
                <a:ea typeface="Source Sans Pro"/>
                <a:cs typeface="Source Sans Pro"/>
                <a:sym typeface="Source Sans Pro"/>
              </a:rPr>
              <a:t>‹#›</a:t>
            </a:fld>
            <a:endParaRPr sz="1100">
              <a:solidFill>
                <a:schemeClr val="lt1"/>
              </a:solidFill>
              <a:latin typeface="Source Sans Pro"/>
              <a:ea typeface="Source Sans Pro"/>
              <a:cs typeface="Source Sans Pro"/>
              <a:sym typeface="Source Sans Pro"/>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Shape 14"/>
          <p:cNvSpPr txBox="1"/>
          <p:nvPr>
            <p:ph type="title"/>
          </p:nvPr>
        </p:nvSpPr>
        <p:spPr>
          <a:xfrm>
            <a:off x="311700" y="2150850"/>
            <a:ext cx="8520600" cy="841800"/>
          </a:xfrm>
          <a:prstGeom prst="rect">
            <a:avLst/>
          </a:prstGeom>
        </p:spPr>
        <p:txBody>
          <a:bodyPr anchorCtr="0" anchor="ctr" bIns="91425" lIns="91425" spcFirstLastPara="1" rIns="91425" wrap="square" tIns="91425"/>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Shape 1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indent="0" lvl="0" marL="0">
              <a:spcBef>
                <a:spcPts val="0"/>
              </a:spcBef>
              <a:spcAft>
                <a:spcPts val="0"/>
              </a:spcAft>
              <a:buNone/>
            </a:pPr>
            <a:fld id="{00000000-1234-1234-1234-123412341234}" type="slidenum">
              <a:rPr lang="vi"/>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2_Individual of the Team">
  <p:cSld name="2_Individual of the Team">
    <p:spTree>
      <p:nvGrpSpPr>
        <p:cNvPr id="81" name="Shape 81"/>
        <p:cNvGrpSpPr/>
        <p:nvPr/>
      </p:nvGrpSpPr>
      <p:grpSpPr>
        <a:xfrm>
          <a:off x="0" y="0"/>
          <a:ext cx="0" cy="0"/>
          <a:chOff x="0" y="0"/>
          <a:chExt cx="0" cy="0"/>
        </a:xfrm>
      </p:grpSpPr>
      <p:sp>
        <p:nvSpPr>
          <p:cNvPr id="82" name="Shape 82"/>
          <p:cNvSpPr/>
          <p:nvPr>
            <p:ph idx="2" type="pic"/>
          </p:nvPr>
        </p:nvSpPr>
        <p:spPr>
          <a:xfrm>
            <a:off x="0" y="0"/>
            <a:ext cx="4572000" cy="5201400"/>
          </a:xfrm>
          <a:prstGeom prst="rect">
            <a:avLst/>
          </a:prstGeom>
          <a:noFill/>
          <a:ln>
            <a:noFill/>
          </a:ln>
        </p:spPr>
        <p:txBody>
          <a:bodyPr anchorCtr="0" anchor="t" bIns="34300" lIns="34300" spcFirstLastPara="1" rIns="34300" wrap="square" tIns="34300"/>
          <a:lstStyle>
            <a:lvl1pPr indent="-165100" lvl="0" marL="165100" marR="0" rtl="0" algn="l">
              <a:lnSpc>
                <a:spcPct val="90000"/>
              </a:lnSpc>
              <a:spcBef>
                <a:spcPts val="800"/>
              </a:spcBef>
              <a:spcAft>
                <a:spcPts val="0"/>
              </a:spcAft>
              <a:buClr>
                <a:schemeClr val="dk1"/>
              </a:buClr>
              <a:buSzPts val="1200"/>
              <a:buFont typeface="Arial"/>
              <a:buChar char="•"/>
              <a:defRPr b="0" i="0" sz="1200" u="none" cap="none" strike="noStrike">
                <a:solidFill>
                  <a:schemeClr val="dk1"/>
                </a:solidFill>
                <a:latin typeface="Lato"/>
                <a:ea typeface="Lato"/>
                <a:cs typeface="Lato"/>
                <a:sym typeface="Lato"/>
              </a:defRPr>
            </a:lvl1pPr>
            <a:lvl2pPr indent="-171450" lvl="1" marL="5080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Lato"/>
                <a:ea typeface="Lato"/>
                <a:cs typeface="Lato"/>
                <a:sym typeface="Lato"/>
              </a:defRPr>
            </a:lvl2pPr>
            <a:lvl3pPr indent="-177800" lvl="2" marL="8509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Lato"/>
                <a:ea typeface="Lato"/>
                <a:cs typeface="Lato"/>
                <a:sym typeface="Lato"/>
              </a:defRPr>
            </a:lvl3pPr>
            <a:lvl4pPr indent="-165100" lvl="3" marL="1193800" marR="0" rtl="0" algn="l">
              <a:lnSpc>
                <a:spcPct val="90000"/>
              </a:lnSpc>
              <a:spcBef>
                <a:spcPts val="400"/>
              </a:spcBef>
              <a:spcAft>
                <a:spcPts val="0"/>
              </a:spcAft>
              <a:buClr>
                <a:schemeClr val="dk1"/>
              </a:buClr>
              <a:buSzPts val="1200"/>
              <a:buFont typeface="Arial"/>
              <a:buChar char="•"/>
              <a:defRPr b="0" i="0" sz="1200" u="none" cap="none" strike="noStrike">
                <a:solidFill>
                  <a:schemeClr val="dk1"/>
                </a:solidFill>
                <a:latin typeface="Lato"/>
                <a:ea typeface="Lato"/>
                <a:cs typeface="Lato"/>
                <a:sym typeface="Lato"/>
              </a:defRPr>
            </a:lvl4pPr>
            <a:lvl5pPr indent="-165100" lvl="4" marL="1536700" marR="0" rtl="0" algn="l">
              <a:lnSpc>
                <a:spcPct val="90000"/>
              </a:lnSpc>
              <a:spcBef>
                <a:spcPts val="400"/>
              </a:spcBef>
              <a:spcAft>
                <a:spcPts val="0"/>
              </a:spcAft>
              <a:buClr>
                <a:schemeClr val="dk1"/>
              </a:buClr>
              <a:buSzPts val="1200"/>
              <a:buFont typeface="Arial"/>
              <a:buChar char="•"/>
              <a:defRPr b="0" i="0" sz="1200" u="none" cap="none" strike="noStrike">
                <a:solidFill>
                  <a:schemeClr val="dk1"/>
                </a:solidFill>
                <a:latin typeface="Lato"/>
                <a:ea typeface="Lato"/>
                <a:cs typeface="Lato"/>
                <a:sym typeface="Lato"/>
              </a:defRPr>
            </a:lvl5pPr>
            <a:lvl6pPr indent="-177800" lvl="5" marL="1879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Lato Light"/>
                <a:ea typeface="Lato Light"/>
                <a:cs typeface="Lato Light"/>
                <a:sym typeface="Lato Light"/>
              </a:defRPr>
            </a:lvl6pPr>
            <a:lvl7pPr indent="-177800" lvl="6" marL="22225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Lato Light"/>
                <a:ea typeface="Lato Light"/>
                <a:cs typeface="Lato Light"/>
                <a:sym typeface="Lato Light"/>
              </a:defRPr>
            </a:lvl7pPr>
            <a:lvl8pPr indent="-177800" lvl="7" marL="2565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Lato Light"/>
                <a:ea typeface="Lato Light"/>
                <a:cs typeface="Lato Light"/>
                <a:sym typeface="Lato Light"/>
              </a:defRPr>
            </a:lvl8pPr>
            <a:lvl9pPr indent="-177800" lvl="8" marL="29083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Lato Light"/>
                <a:ea typeface="Lato Light"/>
                <a:cs typeface="Lato Light"/>
                <a:sym typeface="Lato Light"/>
              </a:defRPr>
            </a:lvl9pPr>
          </a:lstStyle>
          <a:p/>
        </p:txBody>
      </p:sp>
      <p:sp>
        <p:nvSpPr>
          <p:cNvPr id="83" name="Shape 83"/>
          <p:cNvSpPr/>
          <p:nvPr/>
        </p:nvSpPr>
        <p:spPr>
          <a:xfrm>
            <a:off x="8634658" y="177514"/>
            <a:ext cx="359700" cy="359700"/>
          </a:xfrm>
          <a:prstGeom prst="ellipse">
            <a:avLst/>
          </a:prstGeom>
          <a:solidFill>
            <a:schemeClr val="accent1"/>
          </a:solidFill>
          <a:ln cap="flat" cmpd="sng" w="9525">
            <a:solidFill>
              <a:schemeClr val="accent1"/>
            </a:solidFill>
            <a:prstDash val="solid"/>
            <a:miter lim="800000"/>
            <a:headEnd len="sm" w="sm" type="none"/>
            <a:tailEnd len="sm" w="sm" type="none"/>
          </a:ln>
        </p:spPr>
        <p:txBody>
          <a:bodyPr anchorCtr="0" anchor="ctr" bIns="17150" lIns="34275" spcFirstLastPara="1" rIns="34275" wrap="square" tIns="17150">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84" name="Shape 84"/>
          <p:cNvSpPr txBox="1"/>
          <p:nvPr/>
        </p:nvSpPr>
        <p:spPr>
          <a:xfrm>
            <a:off x="8675835" y="227651"/>
            <a:ext cx="288300" cy="230700"/>
          </a:xfrm>
          <a:prstGeom prst="rect">
            <a:avLst/>
          </a:prstGeom>
          <a:noFill/>
          <a:ln>
            <a:noFill/>
          </a:ln>
        </p:spPr>
        <p:txBody>
          <a:bodyPr anchorCtr="0" anchor="t" bIns="34275" lIns="68550" spcFirstLastPara="1" rIns="68550" wrap="square" tIns="34275">
            <a:noAutofit/>
          </a:bodyPr>
          <a:lstStyle/>
          <a:p>
            <a:pPr indent="0" lvl="0" marL="0" marR="0" rtl="0" algn="ctr">
              <a:spcBef>
                <a:spcPts val="0"/>
              </a:spcBef>
              <a:spcAft>
                <a:spcPts val="0"/>
              </a:spcAft>
              <a:buNone/>
            </a:pPr>
            <a:fld id="{00000000-1234-1234-1234-123412341234}" type="slidenum">
              <a:rPr b="1" lang="vi" sz="1100">
                <a:solidFill>
                  <a:schemeClr val="lt1"/>
                </a:solidFill>
                <a:latin typeface="Source Sans Pro"/>
                <a:ea typeface="Source Sans Pro"/>
                <a:cs typeface="Source Sans Pro"/>
                <a:sym typeface="Source Sans Pro"/>
              </a:rPr>
              <a:t>‹#›</a:t>
            </a:fld>
            <a:endParaRPr sz="1100">
              <a:solidFill>
                <a:schemeClr val="lt1"/>
              </a:solidFill>
              <a:latin typeface="Source Sans Pro"/>
              <a:ea typeface="Source Sans Pro"/>
              <a:cs typeface="Source Sans Pro"/>
              <a:sym typeface="Source Sans Pro"/>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reak">
  <p:cSld name="Break">
    <p:spTree>
      <p:nvGrpSpPr>
        <p:cNvPr id="85" name="Shape 85"/>
        <p:cNvGrpSpPr/>
        <p:nvPr/>
      </p:nvGrpSpPr>
      <p:grpSpPr>
        <a:xfrm>
          <a:off x="0" y="0"/>
          <a:ext cx="0" cy="0"/>
          <a:chOff x="0" y="0"/>
          <a:chExt cx="0" cy="0"/>
        </a:xfrm>
      </p:grpSpPr>
      <p:sp>
        <p:nvSpPr>
          <p:cNvPr id="86" name="Shape 86"/>
          <p:cNvSpPr/>
          <p:nvPr>
            <p:ph idx="2" type="pic"/>
          </p:nvPr>
        </p:nvSpPr>
        <p:spPr>
          <a:xfrm>
            <a:off x="0" y="0"/>
            <a:ext cx="9144000" cy="3086100"/>
          </a:xfrm>
          <a:prstGeom prst="rect">
            <a:avLst/>
          </a:prstGeom>
          <a:noFill/>
          <a:ln>
            <a:noFill/>
          </a:ln>
        </p:spPr>
        <p:txBody>
          <a:bodyPr anchorCtr="0" anchor="t" bIns="34300" lIns="34300" spcFirstLastPara="1" rIns="34300" wrap="square" tIns="34300"/>
          <a:lstStyle>
            <a:lvl1pPr indent="-165100" lvl="0" marL="165100" marR="0" rtl="0" algn="l">
              <a:lnSpc>
                <a:spcPct val="90000"/>
              </a:lnSpc>
              <a:spcBef>
                <a:spcPts val="800"/>
              </a:spcBef>
              <a:spcAft>
                <a:spcPts val="0"/>
              </a:spcAft>
              <a:buClr>
                <a:schemeClr val="dk1"/>
              </a:buClr>
              <a:buSzPts val="1400"/>
              <a:buFont typeface="Arial"/>
              <a:buChar char="•"/>
              <a:defRPr b="0" i="0" sz="1400" u="none" cap="none" strike="noStrike">
                <a:solidFill>
                  <a:schemeClr val="dk1"/>
                </a:solidFill>
                <a:latin typeface="Lato"/>
                <a:ea typeface="Lato"/>
                <a:cs typeface="Lato"/>
                <a:sym typeface="Lato"/>
              </a:defRPr>
            </a:lvl1pPr>
            <a:lvl2pPr indent="-171450" lvl="1" marL="5080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Lato"/>
                <a:ea typeface="Lato"/>
                <a:cs typeface="Lato"/>
                <a:sym typeface="Lato"/>
              </a:defRPr>
            </a:lvl2pPr>
            <a:lvl3pPr indent="-177800" lvl="2" marL="8509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Lato"/>
                <a:ea typeface="Lato"/>
                <a:cs typeface="Lato"/>
                <a:sym typeface="Lato"/>
              </a:defRPr>
            </a:lvl3pPr>
            <a:lvl4pPr indent="-165100" lvl="3" marL="1193800" marR="0" rtl="0" algn="l">
              <a:lnSpc>
                <a:spcPct val="90000"/>
              </a:lnSpc>
              <a:spcBef>
                <a:spcPts val="400"/>
              </a:spcBef>
              <a:spcAft>
                <a:spcPts val="0"/>
              </a:spcAft>
              <a:buClr>
                <a:schemeClr val="dk1"/>
              </a:buClr>
              <a:buSzPts val="1200"/>
              <a:buFont typeface="Arial"/>
              <a:buChar char="•"/>
              <a:defRPr b="0" i="0" sz="1200" u="none" cap="none" strike="noStrike">
                <a:solidFill>
                  <a:schemeClr val="dk1"/>
                </a:solidFill>
                <a:latin typeface="Lato"/>
                <a:ea typeface="Lato"/>
                <a:cs typeface="Lato"/>
                <a:sym typeface="Lato"/>
              </a:defRPr>
            </a:lvl4pPr>
            <a:lvl5pPr indent="-165100" lvl="4" marL="1536700" marR="0" rtl="0" algn="l">
              <a:lnSpc>
                <a:spcPct val="90000"/>
              </a:lnSpc>
              <a:spcBef>
                <a:spcPts val="400"/>
              </a:spcBef>
              <a:spcAft>
                <a:spcPts val="0"/>
              </a:spcAft>
              <a:buClr>
                <a:schemeClr val="dk1"/>
              </a:buClr>
              <a:buSzPts val="1200"/>
              <a:buFont typeface="Arial"/>
              <a:buChar char="•"/>
              <a:defRPr b="0" i="0" sz="1200" u="none" cap="none" strike="noStrike">
                <a:solidFill>
                  <a:schemeClr val="dk1"/>
                </a:solidFill>
                <a:latin typeface="Lato"/>
                <a:ea typeface="Lato"/>
                <a:cs typeface="Lato"/>
                <a:sym typeface="Lato"/>
              </a:defRPr>
            </a:lvl5pPr>
            <a:lvl6pPr indent="-177800" lvl="5" marL="1879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Lato Light"/>
                <a:ea typeface="Lato Light"/>
                <a:cs typeface="Lato Light"/>
                <a:sym typeface="Lato Light"/>
              </a:defRPr>
            </a:lvl6pPr>
            <a:lvl7pPr indent="-177800" lvl="6" marL="22225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Lato Light"/>
                <a:ea typeface="Lato Light"/>
                <a:cs typeface="Lato Light"/>
                <a:sym typeface="Lato Light"/>
              </a:defRPr>
            </a:lvl7pPr>
            <a:lvl8pPr indent="-177800" lvl="7" marL="2565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Lato Light"/>
                <a:ea typeface="Lato Light"/>
                <a:cs typeface="Lato Light"/>
                <a:sym typeface="Lato Light"/>
              </a:defRPr>
            </a:lvl8pPr>
            <a:lvl9pPr indent="-177800" lvl="8" marL="29083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Lato Light"/>
                <a:ea typeface="Lato Light"/>
                <a:cs typeface="Lato Light"/>
                <a:sym typeface="Lato Light"/>
              </a:defRPr>
            </a:lvl9pPr>
          </a:lstStyle>
          <a:p/>
        </p:txBody>
      </p:sp>
    </p:spTree>
  </p:cSld>
  <p:clrMapOvr>
    <a:masterClrMapping/>
  </p:clrMapOvr>
  <p:transition spd="med">
    <p:fade thruBlk="1"/>
  </p:transition>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2_App Design 04">
  <p:cSld name="2_App Design 04">
    <p:spTree>
      <p:nvGrpSpPr>
        <p:cNvPr id="87" name="Shape 87"/>
        <p:cNvGrpSpPr/>
        <p:nvPr/>
      </p:nvGrpSpPr>
      <p:grpSpPr>
        <a:xfrm>
          <a:off x="0" y="0"/>
          <a:ext cx="0" cy="0"/>
          <a:chOff x="0" y="0"/>
          <a:chExt cx="0" cy="0"/>
        </a:xfrm>
      </p:grpSpPr>
      <p:sp>
        <p:nvSpPr>
          <p:cNvPr id="88" name="Shape 88"/>
          <p:cNvSpPr/>
          <p:nvPr>
            <p:ph idx="2" type="pic"/>
          </p:nvPr>
        </p:nvSpPr>
        <p:spPr>
          <a:xfrm>
            <a:off x="1300323" y="2037388"/>
            <a:ext cx="555600" cy="1591800"/>
          </a:xfrm>
          <a:prstGeom prst="rect">
            <a:avLst/>
          </a:prstGeom>
          <a:noFill/>
          <a:ln>
            <a:noFill/>
          </a:ln>
        </p:spPr>
        <p:txBody>
          <a:bodyPr anchorCtr="0" anchor="t" bIns="34300" lIns="34300" spcFirstLastPara="1" rIns="34300" wrap="square" tIns="34300"/>
          <a:lstStyle>
            <a:lvl1pPr indent="0" lvl="0" marL="0" marR="0" rtl="0" algn="l">
              <a:lnSpc>
                <a:spcPct val="90000"/>
              </a:lnSpc>
              <a:spcBef>
                <a:spcPts val="800"/>
              </a:spcBef>
              <a:spcAft>
                <a:spcPts val="0"/>
              </a:spcAft>
              <a:buClr>
                <a:schemeClr val="dk1"/>
              </a:buClr>
              <a:buSzPts val="500"/>
              <a:buFont typeface="Arial"/>
              <a:buNone/>
              <a:defRPr b="0" i="0" sz="500" u="none" cap="none" strike="noStrike">
                <a:solidFill>
                  <a:schemeClr val="dk1"/>
                </a:solidFill>
                <a:latin typeface="Lato"/>
                <a:ea typeface="Lato"/>
                <a:cs typeface="Lato"/>
                <a:sym typeface="Lato"/>
              </a:defRPr>
            </a:lvl1pPr>
            <a:lvl2pPr indent="-171450" lvl="1" marL="5080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Lato"/>
                <a:ea typeface="Lato"/>
                <a:cs typeface="Lato"/>
                <a:sym typeface="Lato"/>
              </a:defRPr>
            </a:lvl2pPr>
            <a:lvl3pPr indent="-177800" lvl="2" marL="8509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Lato"/>
                <a:ea typeface="Lato"/>
                <a:cs typeface="Lato"/>
                <a:sym typeface="Lato"/>
              </a:defRPr>
            </a:lvl3pPr>
            <a:lvl4pPr indent="-165100" lvl="3" marL="1193800" marR="0" rtl="0" algn="l">
              <a:lnSpc>
                <a:spcPct val="90000"/>
              </a:lnSpc>
              <a:spcBef>
                <a:spcPts val="400"/>
              </a:spcBef>
              <a:spcAft>
                <a:spcPts val="0"/>
              </a:spcAft>
              <a:buClr>
                <a:schemeClr val="dk1"/>
              </a:buClr>
              <a:buSzPts val="1200"/>
              <a:buFont typeface="Arial"/>
              <a:buChar char="•"/>
              <a:defRPr b="0" i="0" sz="1200" u="none" cap="none" strike="noStrike">
                <a:solidFill>
                  <a:schemeClr val="dk1"/>
                </a:solidFill>
                <a:latin typeface="Lato"/>
                <a:ea typeface="Lato"/>
                <a:cs typeface="Lato"/>
                <a:sym typeface="Lato"/>
              </a:defRPr>
            </a:lvl4pPr>
            <a:lvl5pPr indent="-165100" lvl="4" marL="1536700" marR="0" rtl="0" algn="l">
              <a:lnSpc>
                <a:spcPct val="90000"/>
              </a:lnSpc>
              <a:spcBef>
                <a:spcPts val="400"/>
              </a:spcBef>
              <a:spcAft>
                <a:spcPts val="0"/>
              </a:spcAft>
              <a:buClr>
                <a:schemeClr val="dk1"/>
              </a:buClr>
              <a:buSzPts val="1200"/>
              <a:buFont typeface="Arial"/>
              <a:buChar char="•"/>
              <a:defRPr b="0" i="0" sz="1200" u="none" cap="none" strike="noStrike">
                <a:solidFill>
                  <a:schemeClr val="dk1"/>
                </a:solidFill>
                <a:latin typeface="Lato"/>
                <a:ea typeface="Lato"/>
                <a:cs typeface="Lato"/>
                <a:sym typeface="Lato"/>
              </a:defRPr>
            </a:lvl5pPr>
            <a:lvl6pPr indent="-177800" lvl="5" marL="1879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Lato Light"/>
                <a:ea typeface="Lato Light"/>
                <a:cs typeface="Lato Light"/>
                <a:sym typeface="Lato Light"/>
              </a:defRPr>
            </a:lvl6pPr>
            <a:lvl7pPr indent="-177800" lvl="6" marL="22225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Lato Light"/>
                <a:ea typeface="Lato Light"/>
                <a:cs typeface="Lato Light"/>
                <a:sym typeface="Lato Light"/>
              </a:defRPr>
            </a:lvl7pPr>
            <a:lvl8pPr indent="-177800" lvl="7" marL="2565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Lato Light"/>
                <a:ea typeface="Lato Light"/>
                <a:cs typeface="Lato Light"/>
                <a:sym typeface="Lato Light"/>
              </a:defRPr>
            </a:lvl8pPr>
            <a:lvl9pPr indent="-177800" lvl="8" marL="29083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Lato Light"/>
                <a:ea typeface="Lato Light"/>
                <a:cs typeface="Lato Light"/>
                <a:sym typeface="Lato Light"/>
              </a:defRPr>
            </a:lvl9pPr>
          </a:lstStyle>
          <a:p/>
        </p:txBody>
      </p:sp>
      <p:sp>
        <p:nvSpPr>
          <p:cNvPr id="89" name="Shape 89"/>
          <p:cNvSpPr/>
          <p:nvPr>
            <p:ph idx="3" type="pic"/>
          </p:nvPr>
        </p:nvSpPr>
        <p:spPr>
          <a:xfrm>
            <a:off x="3227939" y="2037388"/>
            <a:ext cx="588000" cy="1591800"/>
          </a:xfrm>
          <a:prstGeom prst="rect">
            <a:avLst/>
          </a:prstGeom>
          <a:noFill/>
          <a:ln>
            <a:noFill/>
          </a:ln>
        </p:spPr>
        <p:txBody>
          <a:bodyPr anchorCtr="0" anchor="t" bIns="34300" lIns="34300" spcFirstLastPara="1" rIns="34300" wrap="square" tIns="34300"/>
          <a:lstStyle>
            <a:lvl1pPr indent="0" lvl="0" marL="0" marR="0" rtl="0" algn="l">
              <a:lnSpc>
                <a:spcPct val="90000"/>
              </a:lnSpc>
              <a:spcBef>
                <a:spcPts val="800"/>
              </a:spcBef>
              <a:spcAft>
                <a:spcPts val="0"/>
              </a:spcAft>
              <a:buClr>
                <a:schemeClr val="dk1"/>
              </a:buClr>
              <a:buSzPts val="500"/>
              <a:buFont typeface="Arial"/>
              <a:buNone/>
              <a:defRPr b="0" i="0" sz="500" u="none" cap="none" strike="noStrike">
                <a:solidFill>
                  <a:schemeClr val="dk1"/>
                </a:solidFill>
                <a:latin typeface="Lato"/>
                <a:ea typeface="Lato"/>
                <a:cs typeface="Lato"/>
                <a:sym typeface="Lato"/>
              </a:defRPr>
            </a:lvl1pPr>
            <a:lvl2pPr indent="-171450" lvl="1" marL="5080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Lato"/>
                <a:ea typeface="Lato"/>
                <a:cs typeface="Lato"/>
                <a:sym typeface="Lato"/>
              </a:defRPr>
            </a:lvl2pPr>
            <a:lvl3pPr indent="-177800" lvl="2" marL="8509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Lato"/>
                <a:ea typeface="Lato"/>
                <a:cs typeface="Lato"/>
                <a:sym typeface="Lato"/>
              </a:defRPr>
            </a:lvl3pPr>
            <a:lvl4pPr indent="-165100" lvl="3" marL="1193800" marR="0" rtl="0" algn="l">
              <a:lnSpc>
                <a:spcPct val="90000"/>
              </a:lnSpc>
              <a:spcBef>
                <a:spcPts val="400"/>
              </a:spcBef>
              <a:spcAft>
                <a:spcPts val="0"/>
              </a:spcAft>
              <a:buClr>
                <a:schemeClr val="dk1"/>
              </a:buClr>
              <a:buSzPts val="1200"/>
              <a:buFont typeface="Arial"/>
              <a:buChar char="•"/>
              <a:defRPr b="0" i="0" sz="1200" u="none" cap="none" strike="noStrike">
                <a:solidFill>
                  <a:schemeClr val="dk1"/>
                </a:solidFill>
                <a:latin typeface="Lato"/>
                <a:ea typeface="Lato"/>
                <a:cs typeface="Lato"/>
                <a:sym typeface="Lato"/>
              </a:defRPr>
            </a:lvl4pPr>
            <a:lvl5pPr indent="-165100" lvl="4" marL="1536700" marR="0" rtl="0" algn="l">
              <a:lnSpc>
                <a:spcPct val="90000"/>
              </a:lnSpc>
              <a:spcBef>
                <a:spcPts val="400"/>
              </a:spcBef>
              <a:spcAft>
                <a:spcPts val="0"/>
              </a:spcAft>
              <a:buClr>
                <a:schemeClr val="dk1"/>
              </a:buClr>
              <a:buSzPts val="1200"/>
              <a:buFont typeface="Arial"/>
              <a:buChar char="•"/>
              <a:defRPr b="0" i="0" sz="1200" u="none" cap="none" strike="noStrike">
                <a:solidFill>
                  <a:schemeClr val="dk1"/>
                </a:solidFill>
                <a:latin typeface="Lato"/>
                <a:ea typeface="Lato"/>
                <a:cs typeface="Lato"/>
                <a:sym typeface="Lato"/>
              </a:defRPr>
            </a:lvl5pPr>
            <a:lvl6pPr indent="-177800" lvl="5" marL="1879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Lato Light"/>
                <a:ea typeface="Lato Light"/>
                <a:cs typeface="Lato Light"/>
                <a:sym typeface="Lato Light"/>
              </a:defRPr>
            </a:lvl6pPr>
            <a:lvl7pPr indent="-177800" lvl="6" marL="22225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Lato Light"/>
                <a:ea typeface="Lato Light"/>
                <a:cs typeface="Lato Light"/>
                <a:sym typeface="Lato Light"/>
              </a:defRPr>
            </a:lvl7pPr>
            <a:lvl8pPr indent="-177800" lvl="7" marL="2565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Lato Light"/>
                <a:ea typeface="Lato Light"/>
                <a:cs typeface="Lato Light"/>
                <a:sym typeface="Lato Light"/>
              </a:defRPr>
            </a:lvl8pPr>
            <a:lvl9pPr indent="-177800" lvl="8" marL="29083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Lato Light"/>
                <a:ea typeface="Lato Light"/>
                <a:cs typeface="Lato Light"/>
                <a:sym typeface="Lato Light"/>
              </a:defRPr>
            </a:lvl9pPr>
          </a:lstStyle>
          <a:p/>
        </p:txBody>
      </p:sp>
      <p:sp>
        <p:nvSpPr>
          <p:cNvPr id="90" name="Shape 90"/>
          <p:cNvSpPr/>
          <p:nvPr>
            <p:ph idx="4" type="pic"/>
          </p:nvPr>
        </p:nvSpPr>
        <p:spPr>
          <a:xfrm>
            <a:off x="1984482" y="1864318"/>
            <a:ext cx="1134600" cy="2055300"/>
          </a:xfrm>
          <a:prstGeom prst="rect">
            <a:avLst/>
          </a:prstGeom>
          <a:noFill/>
          <a:ln>
            <a:noFill/>
          </a:ln>
        </p:spPr>
        <p:txBody>
          <a:bodyPr anchorCtr="0" anchor="t" bIns="34300" lIns="34300" spcFirstLastPara="1" rIns="34300" wrap="square" tIns="34300"/>
          <a:lstStyle>
            <a:lvl1pPr indent="0" lvl="0" marL="0" marR="0" rtl="0" algn="l">
              <a:lnSpc>
                <a:spcPct val="90000"/>
              </a:lnSpc>
              <a:spcBef>
                <a:spcPts val="800"/>
              </a:spcBef>
              <a:spcAft>
                <a:spcPts val="0"/>
              </a:spcAft>
              <a:buClr>
                <a:schemeClr val="dk1"/>
              </a:buClr>
              <a:buSzPts val="500"/>
              <a:buFont typeface="Arial"/>
              <a:buNone/>
              <a:defRPr b="0" i="0" sz="500" u="none" cap="none" strike="noStrike">
                <a:solidFill>
                  <a:schemeClr val="dk1"/>
                </a:solidFill>
                <a:latin typeface="Lato"/>
                <a:ea typeface="Lato"/>
                <a:cs typeface="Lato"/>
                <a:sym typeface="Lato"/>
              </a:defRPr>
            </a:lvl1pPr>
            <a:lvl2pPr indent="-171450" lvl="1" marL="5080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Lato"/>
                <a:ea typeface="Lato"/>
                <a:cs typeface="Lato"/>
                <a:sym typeface="Lato"/>
              </a:defRPr>
            </a:lvl2pPr>
            <a:lvl3pPr indent="-177800" lvl="2" marL="8509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Lato"/>
                <a:ea typeface="Lato"/>
                <a:cs typeface="Lato"/>
                <a:sym typeface="Lato"/>
              </a:defRPr>
            </a:lvl3pPr>
            <a:lvl4pPr indent="-165100" lvl="3" marL="1193800" marR="0" rtl="0" algn="l">
              <a:lnSpc>
                <a:spcPct val="90000"/>
              </a:lnSpc>
              <a:spcBef>
                <a:spcPts val="400"/>
              </a:spcBef>
              <a:spcAft>
                <a:spcPts val="0"/>
              </a:spcAft>
              <a:buClr>
                <a:schemeClr val="dk1"/>
              </a:buClr>
              <a:buSzPts val="1200"/>
              <a:buFont typeface="Arial"/>
              <a:buChar char="•"/>
              <a:defRPr b="0" i="0" sz="1200" u="none" cap="none" strike="noStrike">
                <a:solidFill>
                  <a:schemeClr val="dk1"/>
                </a:solidFill>
                <a:latin typeface="Lato"/>
                <a:ea typeface="Lato"/>
                <a:cs typeface="Lato"/>
                <a:sym typeface="Lato"/>
              </a:defRPr>
            </a:lvl4pPr>
            <a:lvl5pPr indent="-165100" lvl="4" marL="1536700" marR="0" rtl="0" algn="l">
              <a:lnSpc>
                <a:spcPct val="90000"/>
              </a:lnSpc>
              <a:spcBef>
                <a:spcPts val="400"/>
              </a:spcBef>
              <a:spcAft>
                <a:spcPts val="0"/>
              </a:spcAft>
              <a:buClr>
                <a:schemeClr val="dk1"/>
              </a:buClr>
              <a:buSzPts val="1200"/>
              <a:buFont typeface="Arial"/>
              <a:buChar char="•"/>
              <a:defRPr b="0" i="0" sz="1200" u="none" cap="none" strike="noStrike">
                <a:solidFill>
                  <a:schemeClr val="dk1"/>
                </a:solidFill>
                <a:latin typeface="Lato"/>
                <a:ea typeface="Lato"/>
                <a:cs typeface="Lato"/>
                <a:sym typeface="Lato"/>
              </a:defRPr>
            </a:lvl5pPr>
            <a:lvl6pPr indent="-177800" lvl="5" marL="1879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Lato Light"/>
                <a:ea typeface="Lato Light"/>
                <a:cs typeface="Lato Light"/>
                <a:sym typeface="Lato Light"/>
              </a:defRPr>
            </a:lvl6pPr>
            <a:lvl7pPr indent="-177800" lvl="6" marL="22225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Lato Light"/>
                <a:ea typeface="Lato Light"/>
                <a:cs typeface="Lato Light"/>
                <a:sym typeface="Lato Light"/>
              </a:defRPr>
            </a:lvl7pPr>
            <a:lvl8pPr indent="-177800" lvl="7" marL="2565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Lato Light"/>
                <a:ea typeface="Lato Light"/>
                <a:cs typeface="Lato Light"/>
                <a:sym typeface="Lato Light"/>
              </a:defRPr>
            </a:lvl8pPr>
            <a:lvl9pPr indent="-177800" lvl="8" marL="29083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Lato Light"/>
                <a:ea typeface="Lato Light"/>
                <a:cs typeface="Lato Light"/>
                <a:sym typeface="Lato Light"/>
              </a:defRPr>
            </a:lvl9pPr>
          </a:lstStyle>
          <a:p/>
        </p:txBody>
      </p:sp>
    </p:spTree>
  </p:cSld>
  <p:clrMapOvr>
    <a:masterClrMapping/>
  </p:clrMapOvr>
  <p:transition spd="slow">
    <p:fade thruBlk="1"/>
  </p:transition>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App Design 01">
  <p:cSld name="1_App Design 01">
    <p:spTree>
      <p:nvGrpSpPr>
        <p:cNvPr id="91" name="Shape 91"/>
        <p:cNvGrpSpPr/>
        <p:nvPr/>
      </p:nvGrpSpPr>
      <p:grpSpPr>
        <a:xfrm>
          <a:off x="0" y="0"/>
          <a:ext cx="0" cy="0"/>
          <a:chOff x="0" y="0"/>
          <a:chExt cx="0" cy="0"/>
        </a:xfrm>
      </p:grpSpPr>
      <p:sp>
        <p:nvSpPr>
          <p:cNvPr id="92" name="Shape 92"/>
          <p:cNvSpPr/>
          <p:nvPr>
            <p:ph idx="2" type="pic"/>
          </p:nvPr>
        </p:nvSpPr>
        <p:spPr>
          <a:xfrm>
            <a:off x="1360048" y="1471017"/>
            <a:ext cx="2010900" cy="2702100"/>
          </a:xfrm>
          <a:prstGeom prst="rect">
            <a:avLst/>
          </a:prstGeom>
          <a:noFill/>
          <a:ln>
            <a:noFill/>
          </a:ln>
        </p:spPr>
        <p:txBody>
          <a:bodyPr anchorCtr="0" anchor="t" bIns="34300" lIns="34300" spcFirstLastPara="1" rIns="34300" wrap="square" tIns="34300"/>
          <a:lstStyle>
            <a:lvl1pPr indent="0" lvl="0" marL="0" marR="0" rtl="0" algn="l">
              <a:lnSpc>
                <a:spcPct val="90000"/>
              </a:lnSpc>
              <a:spcBef>
                <a:spcPts val="800"/>
              </a:spcBef>
              <a:spcAft>
                <a:spcPts val="0"/>
              </a:spcAft>
              <a:buClr>
                <a:schemeClr val="dk1"/>
              </a:buClr>
              <a:buSzPts val="800"/>
              <a:buFont typeface="Arial"/>
              <a:buNone/>
              <a:defRPr b="0" i="0" sz="800" u="none" cap="none" strike="noStrike">
                <a:solidFill>
                  <a:schemeClr val="dk1"/>
                </a:solidFill>
                <a:latin typeface="Calibri"/>
                <a:ea typeface="Calibri"/>
                <a:cs typeface="Calibri"/>
                <a:sym typeface="Calibri"/>
              </a:defRPr>
            </a:lvl1pPr>
            <a:lvl2pPr indent="-171450" lvl="1" marL="5080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Lato"/>
                <a:ea typeface="Lato"/>
                <a:cs typeface="Lato"/>
                <a:sym typeface="Lato"/>
              </a:defRPr>
            </a:lvl2pPr>
            <a:lvl3pPr indent="-177800" lvl="2" marL="8509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Lato"/>
                <a:ea typeface="Lato"/>
                <a:cs typeface="Lato"/>
                <a:sym typeface="Lato"/>
              </a:defRPr>
            </a:lvl3pPr>
            <a:lvl4pPr indent="-165100" lvl="3" marL="1193800" marR="0" rtl="0" algn="l">
              <a:lnSpc>
                <a:spcPct val="90000"/>
              </a:lnSpc>
              <a:spcBef>
                <a:spcPts val="400"/>
              </a:spcBef>
              <a:spcAft>
                <a:spcPts val="0"/>
              </a:spcAft>
              <a:buClr>
                <a:schemeClr val="dk1"/>
              </a:buClr>
              <a:buSzPts val="1200"/>
              <a:buFont typeface="Arial"/>
              <a:buChar char="•"/>
              <a:defRPr b="0" i="0" sz="1200" u="none" cap="none" strike="noStrike">
                <a:solidFill>
                  <a:schemeClr val="dk1"/>
                </a:solidFill>
                <a:latin typeface="Lato"/>
                <a:ea typeface="Lato"/>
                <a:cs typeface="Lato"/>
                <a:sym typeface="Lato"/>
              </a:defRPr>
            </a:lvl4pPr>
            <a:lvl5pPr indent="-165100" lvl="4" marL="1536700" marR="0" rtl="0" algn="l">
              <a:lnSpc>
                <a:spcPct val="90000"/>
              </a:lnSpc>
              <a:spcBef>
                <a:spcPts val="400"/>
              </a:spcBef>
              <a:spcAft>
                <a:spcPts val="0"/>
              </a:spcAft>
              <a:buClr>
                <a:schemeClr val="dk1"/>
              </a:buClr>
              <a:buSzPts val="1200"/>
              <a:buFont typeface="Arial"/>
              <a:buChar char="•"/>
              <a:defRPr b="0" i="0" sz="1200" u="none" cap="none" strike="noStrike">
                <a:solidFill>
                  <a:schemeClr val="dk1"/>
                </a:solidFill>
                <a:latin typeface="Lato"/>
                <a:ea typeface="Lato"/>
                <a:cs typeface="Lato"/>
                <a:sym typeface="Lato"/>
              </a:defRPr>
            </a:lvl5pPr>
            <a:lvl6pPr indent="-177800" lvl="5" marL="1879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Lato Light"/>
                <a:ea typeface="Lato Light"/>
                <a:cs typeface="Lato Light"/>
                <a:sym typeface="Lato Light"/>
              </a:defRPr>
            </a:lvl6pPr>
            <a:lvl7pPr indent="-177800" lvl="6" marL="22225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Lato Light"/>
                <a:ea typeface="Lato Light"/>
                <a:cs typeface="Lato Light"/>
                <a:sym typeface="Lato Light"/>
              </a:defRPr>
            </a:lvl7pPr>
            <a:lvl8pPr indent="-177800" lvl="7" marL="2565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Lato Light"/>
                <a:ea typeface="Lato Light"/>
                <a:cs typeface="Lato Light"/>
                <a:sym typeface="Lato Light"/>
              </a:defRPr>
            </a:lvl8pPr>
            <a:lvl9pPr indent="-177800" lvl="8" marL="29083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Lato Light"/>
                <a:ea typeface="Lato Light"/>
                <a:cs typeface="Lato Light"/>
                <a:sym typeface="Lato Light"/>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Devices_laptop2_project">
  <p:cSld name="1_Devices_laptop2_project">
    <p:spTree>
      <p:nvGrpSpPr>
        <p:cNvPr id="93" name="Shape 93"/>
        <p:cNvGrpSpPr/>
        <p:nvPr/>
      </p:nvGrpSpPr>
      <p:grpSpPr>
        <a:xfrm>
          <a:off x="0" y="0"/>
          <a:ext cx="0" cy="0"/>
          <a:chOff x="0" y="0"/>
          <a:chExt cx="0" cy="0"/>
        </a:xfrm>
      </p:grpSpPr>
      <p:sp>
        <p:nvSpPr>
          <p:cNvPr id="94" name="Shape 94"/>
          <p:cNvSpPr/>
          <p:nvPr>
            <p:ph idx="2" type="pic"/>
          </p:nvPr>
        </p:nvSpPr>
        <p:spPr>
          <a:xfrm>
            <a:off x="3411115" y="2327129"/>
            <a:ext cx="2247000" cy="1391400"/>
          </a:xfrm>
          <a:prstGeom prst="rect">
            <a:avLst/>
          </a:prstGeom>
          <a:noFill/>
          <a:ln>
            <a:noFill/>
          </a:ln>
        </p:spPr>
        <p:txBody>
          <a:bodyPr anchorCtr="0" anchor="t" bIns="34300" lIns="34300" spcFirstLastPara="1" rIns="34300" wrap="square" tIns="34300"/>
          <a:lstStyle>
            <a:lvl1pPr indent="0" lvl="0" marL="0" marR="0" rtl="0" algn="l">
              <a:lnSpc>
                <a:spcPct val="90000"/>
              </a:lnSpc>
              <a:spcBef>
                <a:spcPts val="800"/>
              </a:spcBef>
              <a:spcAft>
                <a:spcPts val="0"/>
              </a:spcAft>
              <a:buClr>
                <a:schemeClr val="dk1"/>
              </a:buClr>
              <a:buSzPts val="800"/>
              <a:buFont typeface="Arial"/>
              <a:buNone/>
              <a:defRPr b="0" i="0" sz="800" u="none" cap="none" strike="noStrike">
                <a:solidFill>
                  <a:schemeClr val="dk1"/>
                </a:solidFill>
                <a:latin typeface="Calibri"/>
                <a:ea typeface="Calibri"/>
                <a:cs typeface="Calibri"/>
                <a:sym typeface="Calibri"/>
              </a:defRPr>
            </a:lvl1pPr>
            <a:lvl2pPr indent="-171450" lvl="1" marL="5080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Lato"/>
                <a:ea typeface="Lato"/>
                <a:cs typeface="Lato"/>
                <a:sym typeface="Lato"/>
              </a:defRPr>
            </a:lvl2pPr>
            <a:lvl3pPr indent="-177800" lvl="2" marL="8509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Lato"/>
                <a:ea typeface="Lato"/>
                <a:cs typeface="Lato"/>
                <a:sym typeface="Lato"/>
              </a:defRPr>
            </a:lvl3pPr>
            <a:lvl4pPr indent="-165100" lvl="3" marL="1193800" marR="0" rtl="0" algn="l">
              <a:lnSpc>
                <a:spcPct val="90000"/>
              </a:lnSpc>
              <a:spcBef>
                <a:spcPts val="400"/>
              </a:spcBef>
              <a:spcAft>
                <a:spcPts val="0"/>
              </a:spcAft>
              <a:buClr>
                <a:schemeClr val="dk1"/>
              </a:buClr>
              <a:buSzPts val="1200"/>
              <a:buFont typeface="Arial"/>
              <a:buChar char="•"/>
              <a:defRPr b="0" i="0" sz="1200" u="none" cap="none" strike="noStrike">
                <a:solidFill>
                  <a:schemeClr val="dk1"/>
                </a:solidFill>
                <a:latin typeface="Lato"/>
                <a:ea typeface="Lato"/>
                <a:cs typeface="Lato"/>
                <a:sym typeface="Lato"/>
              </a:defRPr>
            </a:lvl4pPr>
            <a:lvl5pPr indent="-165100" lvl="4" marL="1536700" marR="0" rtl="0" algn="l">
              <a:lnSpc>
                <a:spcPct val="90000"/>
              </a:lnSpc>
              <a:spcBef>
                <a:spcPts val="400"/>
              </a:spcBef>
              <a:spcAft>
                <a:spcPts val="0"/>
              </a:spcAft>
              <a:buClr>
                <a:schemeClr val="dk1"/>
              </a:buClr>
              <a:buSzPts val="1200"/>
              <a:buFont typeface="Arial"/>
              <a:buChar char="•"/>
              <a:defRPr b="0" i="0" sz="1200" u="none" cap="none" strike="noStrike">
                <a:solidFill>
                  <a:schemeClr val="dk1"/>
                </a:solidFill>
                <a:latin typeface="Lato"/>
                <a:ea typeface="Lato"/>
                <a:cs typeface="Lato"/>
                <a:sym typeface="Lato"/>
              </a:defRPr>
            </a:lvl5pPr>
            <a:lvl6pPr indent="-177800" lvl="5" marL="1879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Lato Light"/>
                <a:ea typeface="Lato Light"/>
                <a:cs typeface="Lato Light"/>
                <a:sym typeface="Lato Light"/>
              </a:defRPr>
            </a:lvl6pPr>
            <a:lvl7pPr indent="-177800" lvl="6" marL="22225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Lato Light"/>
                <a:ea typeface="Lato Light"/>
                <a:cs typeface="Lato Light"/>
                <a:sym typeface="Lato Light"/>
              </a:defRPr>
            </a:lvl7pPr>
            <a:lvl8pPr indent="-177800" lvl="7" marL="2565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Lato Light"/>
                <a:ea typeface="Lato Light"/>
                <a:cs typeface="Lato Light"/>
                <a:sym typeface="Lato Light"/>
              </a:defRPr>
            </a:lvl8pPr>
            <a:lvl9pPr indent="-177800" lvl="8" marL="29083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Lato Light"/>
                <a:ea typeface="Lato Light"/>
                <a:cs typeface="Lato Light"/>
                <a:sym typeface="Lato Light"/>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4_laptop">
  <p:cSld name="4_laptop">
    <p:spTree>
      <p:nvGrpSpPr>
        <p:cNvPr id="95" name="Shape 95"/>
        <p:cNvGrpSpPr/>
        <p:nvPr/>
      </p:nvGrpSpPr>
      <p:grpSpPr>
        <a:xfrm>
          <a:off x="0" y="0"/>
          <a:ext cx="0" cy="0"/>
          <a:chOff x="0" y="0"/>
          <a:chExt cx="0" cy="0"/>
        </a:xfrm>
      </p:grpSpPr>
      <p:sp>
        <p:nvSpPr>
          <p:cNvPr id="96" name="Shape 96"/>
          <p:cNvSpPr/>
          <p:nvPr>
            <p:ph idx="2" type="pic"/>
          </p:nvPr>
        </p:nvSpPr>
        <p:spPr>
          <a:xfrm>
            <a:off x="-2" y="0"/>
            <a:ext cx="9144000" cy="2755800"/>
          </a:xfrm>
          <a:prstGeom prst="rect">
            <a:avLst/>
          </a:prstGeom>
          <a:noFill/>
          <a:ln>
            <a:noFill/>
          </a:ln>
        </p:spPr>
        <p:txBody>
          <a:bodyPr anchorCtr="0" anchor="t" bIns="34300" lIns="34300" spcFirstLastPara="1" rIns="34300" wrap="square" tIns="34300"/>
          <a:lstStyle>
            <a:lvl1pPr indent="0" lvl="0" marL="0" marR="0" rtl="0" algn="l">
              <a:lnSpc>
                <a:spcPct val="90000"/>
              </a:lnSpc>
              <a:spcBef>
                <a:spcPts val="800"/>
              </a:spcBef>
              <a:spcAft>
                <a:spcPts val="0"/>
              </a:spcAft>
              <a:buClr>
                <a:schemeClr val="dk1"/>
              </a:buClr>
              <a:buSzPts val="800"/>
              <a:buFont typeface="Arial"/>
              <a:buNone/>
              <a:defRPr b="0" i="0" sz="800" u="none" cap="none" strike="noStrike">
                <a:solidFill>
                  <a:schemeClr val="dk1"/>
                </a:solidFill>
                <a:latin typeface="Calibri"/>
                <a:ea typeface="Calibri"/>
                <a:cs typeface="Calibri"/>
                <a:sym typeface="Calibri"/>
              </a:defRPr>
            </a:lvl1pPr>
            <a:lvl2pPr indent="-171450" lvl="1" marL="5080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Lato"/>
                <a:ea typeface="Lato"/>
                <a:cs typeface="Lato"/>
                <a:sym typeface="Lato"/>
              </a:defRPr>
            </a:lvl2pPr>
            <a:lvl3pPr indent="-177800" lvl="2" marL="8509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Lato"/>
                <a:ea typeface="Lato"/>
                <a:cs typeface="Lato"/>
                <a:sym typeface="Lato"/>
              </a:defRPr>
            </a:lvl3pPr>
            <a:lvl4pPr indent="-165100" lvl="3" marL="1193800" marR="0" rtl="0" algn="l">
              <a:lnSpc>
                <a:spcPct val="90000"/>
              </a:lnSpc>
              <a:spcBef>
                <a:spcPts val="400"/>
              </a:spcBef>
              <a:spcAft>
                <a:spcPts val="0"/>
              </a:spcAft>
              <a:buClr>
                <a:schemeClr val="dk1"/>
              </a:buClr>
              <a:buSzPts val="1200"/>
              <a:buFont typeface="Arial"/>
              <a:buChar char="•"/>
              <a:defRPr b="0" i="0" sz="1200" u="none" cap="none" strike="noStrike">
                <a:solidFill>
                  <a:schemeClr val="dk1"/>
                </a:solidFill>
                <a:latin typeface="Lato"/>
                <a:ea typeface="Lato"/>
                <a:cs typeface="Lato"/>
                <a:sym typeface="Lato"/>
              </a:defRPr>
            </a:lvl4pPr>
            <a:lvl5pPr indent="-165100" lvl="4" marL="1536700" marR="0" rtl="0" algn="l">
              <a:lnSpc>
                <a:spcPct val="90000"/>
              </a:lnSpc>
              <a:spcBef>
                <a:spcPts val="400"/>
              </a:spcBef>
              <a:spcAft>
                <a:spcPts val="0"/>
              </a:spcAft>
              <a:buClr>
                <a:schemeClr val="dk1"/>
              </a:buClr>
              <a:buSzPts val="1200"/>
              <a:buFont typeface="Arial"/>
              <a:buChar char="•"/>
              <a:defRPr b="0" i="0" sz="1200" u="none" cap="none" strike="noStrike">
                <a:solidFill>
                  <a:schemeClr val="dk1"/>
                </a:solidFill>
                <a:latin typeface="Lato"/>
                <a:ea typeface="Lato"/>
                <a:cs typeface="Lato"/>
                <a:sym typeface="Lato"/>
              </a:defRPr>
            </a:lvl5pPr>
            <a:lvl6pPr indent="-177800" lvl="5" marL="1879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Lato Light"/>
                <a:ea typeface="Lato Light"/>
                <a:cs typeface="Lato Light"/>
                <a:sym typeface="Lato Light"/>
              </a:defRPr>
            </a:lvl6pPr>
            <a:lvl7pPr indent="-177800" lvl="6" marL="22225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Lato Light"/>
                <a:ea typeface="Lato Light"/>
                <a:cs typeface="Lato Light"/>
                <a:sym typeface="Lato Light"/>
              </a:defRPr>
            </a:lvl7pPr>
            <a:lvl8pPr indent="-177800" lvl="7" marL="2565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Lato Light"/>
                <a:ea typeface="Lato Light"/>
                <a:cs typeface="Lato Light"/>
                <a:sym typeface="Lato Light"/>
              </a:defRPr>
            </a:lvl8pPr>
            <a:lvl9pPr indent="-177800" lvl="8" marL="29083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Lato Light"/>
                <a:ea typeface="Lato Light"/>
                <a:cs typeface="Lato Light"/>
                <a:sym typeface="Lato Light"/>
              </a:defRPr>
            </a:lvl9pPr>
          </a:lstStyle>
          <a:p/>
        </p:txBody>
      </p:sp>
      <p:sp>
        <p:nvSpPr>
          <p:cNvPr id="97" name="Shape 97"/>
          <p:cNvSpPr/>
          <p:nvPr>
            <p:ph idx="3" type="pic"/>
          </p:nvPr>
        </p:nvSpPr>
        <p:spPr>
          <a:xfrm>
            <a:off x="3144460" y="702336"/>
            <a:ext cx="2877000" cy="1793700"/>
          </a:xfrm>
          <a:prstGeom prst="rect">
            <a:avLst/>
          </a:prstGeom>
          <a:noFill/>
          <a:ln>
            <a:noFill/>
          </a:ln>
        </p:spPr>
        <p:txBody>
          <a:bodyPr anchorCtr="0" anchor="t" bIns="34300" lIns="34300" spcFirstLastPara="1" rIns="34300" wrap="square" tIns="34300"/>
          <a:lstStyle>
            <a:lvl1pPr indent="0" lvl="0" marL="0" marR="0" rtl="0" algn="l">
              <a:lnSpc>
                <a:spcPct val="90000"/>
              </a:lnSpc>
              <a:spcBef>
                <a:spcPts val="800"/>
              </a:spcBef>
              <a:spcAft>
                <a:spcPts val="0"/>
              </a:spcAft>
              <a:buClr>
                <a:schemeClr val="dk1"/>
              </a:buClr>
              <a:buSzPts val="800"/>
              <a:buFont typeface="Arial"/>
              <a:buNone/>
              <a:defRPr b="0" i="0" sz="800" u="none" cap="none" strike="noStrike">
                <a:solidFill>
                  <a:schemeClr val="dk1"/>
                </a:solidFill>
                <a:latin typeface="Calibri"/>
                <a:ea typeface="Calibri"/>
                <a:cs typeface="Calibri"/>
                <a:sym typeface="Calibri"/>
              </a:defRPr>
            </a:lvl1pPr>
            <a:lvl2pPr indent="-171450" lvl="1" marL="5080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Lato"/>
                <a:ea typeface="Lato"/>
                <a:cs typeface="Lato"/>
                <a:sym typeface="Lato"/>
              </a:defRPr>
            </a:lvl2pPr>
            <a:lvl3pPr indent="-177800" lvl="2" marL="8509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Lato"/>
                <a:ea typeface="Lato"/>
                <a:cs typeface="Lato"/>
                <a:sym typeface="Lato"/>
              </a:defRPr>
            </a:lvl3pPr>
            <a:lvl4pPr indent="-165100" lvl="3" marL="1193800" marR="0" rtl="0" algn="l">
              <a:lnSpc>
                <a:spcPct val="90000"/>
              </a:lnSpc>
              <a:spcBef>
                <a:spcPts val="400"/>
              </a:spcBef>
              <a:spcAft>
                <a:spcPts val="0"/>
              </a:spcAft>
              <a:buClr>
                <a:schemeClr val="dk1"/>
              </a:buClr>
              <a:buSzPts val="1200"/>
              <a:buFont typeface="Arial"/>
              <a:buChar char="•"/>
              <a:defRPr b="0" i="0" sz="1200" u="none" cap="none" strike="noStrike">
                <a:solidFill>
                  <a:schemeClr val="dk1"/>
                </a:solidFill>
                <a:latin typeface="Lato"/>
                <a:ea typeface="Lato"/>
                <a:cs typeface="Lato"/>
                <a:sym typeface="Lato"/>
              </a:defRPr>
            </a:lvl4pPr>
            <a:lvl5pPr indent="-165100" lvl="4" marL="1536700" marR="0" rtl="0" algn="l">
              <a:lnSpc>
                <a:spcPct val="90000"/>
              </a:lnSpc>
              <a:spcBef>
                <a:spcPts val="400"/>
              </a:spcBef>
              <a:spcAft>
                <a:spcPts val="0"/>
              </a:spcAft>
              <a:buClr>
                <a:schemeClr val="dk1"/>
              </a:buClr>
              <a:buSzPts val="1200"/>
              <a:buFont typeface="Arial"/>
              <a:buChar char="•"/>
              <a:defRPr b="0" i="0" sz="1200" u="none" cap="none" strike="noStrike">
                <a:solidFill>
                  <a:schemeClr val="dk1"/>
                </a:solidFill>
                <a:latin typeface="Lato"/>
                <a:ea typeface="Lato"/>
                <a:cs typeface="Lato"/>
                <a:sym typeface="Lato"/>
              </a:defRPr>
            </a:lvl5pPr>
            <a:lvl6pPr indent="-177800" lvl="5" marL="1879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Lato Light"/>
                <a:ea typeface="Lato Light"/>
                <a:cs typeface="Lato Light"/>
                <a:sym typeface="Lato Light"/>
              </a:defRPr>
            </a:lvl6pPr>
            <a:lvl7pPr indent="-177800" lvl="6" marL="22225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Lato Light"/>
                <a:ea typeface="Lato Light"/>
                <a:cs typeface="Lato Light"/>
                <a:sym typeface="Lato Light"/>
              </a:defRPr>
            </a:lvl7pPr>
            <a:lvl8pPr indent="-177800" lvl="7" marL="2565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Lato Light"/>
                <a:ea typeface="Lato Light"/>
                <a:cs typeface="Lato Light"/>
                <a:sym typeface="Lato Light"/>
              </a:defRPr>
            </a:lvl8pPr>
            <a:lvl9pPr indent="-177800" lvl="8" marL="29083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Lato Light"/>
                <a:ea typeface="Lato Light"/>
                <a:cs typeface="Lato Light"/>
                <a:sym typeface="Lato Light"/>
              </a:defRPr>
            </a:lvl9pPr>
          </a:lstStyle>
          <a:p/>
        </p:txBody>
      </p:sp>
      <p:sp>
        <p:nvSpPr>
          <p:cNvPr id="98" name="Shape 98"/>
          <p:cNvSpPr/>
          <p:nvPr>
            <p:ph idx="4" type="pic"/>
          </p:nvPr>
        </p:nvSpPr>
        <p:spPr>
          <a:xfrm>
            <a:off x="1884743" y="841440"/>
            <a:ext cx="1177800" cy="1411800"/>
          </a:xfrm>
          <a:prstGeom prst="rect">
            <a:avLst/>
          </a:prstGeom>
          <a:noFill/>
          <a:ln>
            <a:noFill/>
          </a:ln>
        </p:spPr>
        <p:txBody>
          <a:bodyPr anchorCtr="0" anchor="t" bIns="34300" lIns="34300" spcFirstLastPara="1" rIns="34300" wrap="square" tIns="34300"/>
          <a:lstStyle>
            <a:lvl1pPr indent="0" lvl="0" marL="0" marR="0" rtl="0" algn="l">
              <a:lnSpc>
                <a:spcPct val="90000"/>
              </a:lnSpc>
              <a:spcBef>
                <a:spcPts val="800"/>
              </a:spcBef>
              <a:spcAft>
                <a:spcPts val="0"/>
              </a:spcAft>
              <a:buClr>
                <a:schemeClr val="dk1"/>
              </a:buClr>
              <a:buSzPts val="800"/>
              <a:buFont typeface="Arial"/>
              <a:buNone/>
              <a:defRPr b="0" i="0" sz="800" u="none" cap="none" strike="noStrike">
                <a:solidFill>
                  <a:schemeClr val="dk1"/>
                </a:solidFill>
                <a:latin typeface="Calibri"/>
                <a:ea typeface="Calibri"/>
                <a:cs typeface="Calibri"/>
                <a:sym typeface="Calibri"/>
              </a:defRPr>
            </a:lvl1pPr>
            <a:lvl2pPr indent="-171450" lvl="1" marL="5080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Lato"/>
                <a:ea typeface="Lato"/>
                <a:cs typeface="Lato"/>
                <a:sym typeface="Lato"/>
              </a:defRPr>
            </a:lvl2pPr>
            <a:lvl3pPr indent="-177800" lvl="2" marL="8509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Lato"/>
                <a:ea typeface="Lato"/>
                <a:cs typeface="Lato"/>
                <a:sym typeface="Lato"/>
              </a:defRPr>
            </a:lvl3pPr>
            <a:lvl4pPr indent="-165100" lvl="3" marL="1193800" marR="0" rtl="0" algn="l">
              <a:lnSpc>
                <a:spcPct val="90000"/>
              </a:lnSpc>
              <a:spcBef>
                <a:spcPts val="400"/>
              </a:spcBef>
              <a:spcAft>
                <a:spcPts val="0"/>
              </a:spcAft>
              <a:buClr>
                <a:schemeClr val="dk1"/>
              </a:buClr>
              <a:buSzPts val="1200"/>
              <a:buFont typeface="Arial"/>
              <a:buChar char="•"/>
              <a:defRPr b="0" i="0" sz="1200" u="none" cap="none" strike="noStrike">
                <a:solidFill>
                  <a:schemeClr val="dk1"/>
                </a:solidFill>
                <a:latin typeface="Lato"/>
                <a:ea typeface="Lato"/>
                <a:cs typeface="Lato"/>
                <a:sym typeface="Lato"/>
              </a:defRPr>
            </a:lvl4pPr>
            <a:lvl5pPr indent="-165100" lvl="4" marL="1536700" marR="0" rtl="0" algn="l">
              <a:lnSpc>
                <a:spcPct val="90000"/>
              </a:lnSpc>
              <a:spcBef>
                <a:spcPts val="400"/>
              </a:spcBef>
              <a:spcAft>
                <a:spcPts val="0"/>
              </a:spcAft>
              <a:buClr>
                <a:schemeClr val="dk1"/>
              </a:buClr>
              <a:buSzPts val="1200"/>
              <a:buFont typeface="Arial"/>
              <a:buChar char="•"/>
              <a:defRPr b="0" i="0" sz="1200" u="none" cap="none" strike="noStrike">
                <a:solidFill>
                  <a:schemeClr val="dk1"/>
                </a:solidFill>
                <a:latin typeface="Lato"/>
                <a:ea typeface="Lato"/>
                <a:cs typeface="Lato"/>
                <a:sym typeface="Lato"/>
              </a:defRPr>
            </a:lvl5pPr>
            <a:lvl6pPr indent="-177800" lvl="5" marL="1879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Lato Light"/>
                <a:ea typeface="Lato Light"/>
                <a:cs typeface="Lato Light"/>
                <a:sym typeface="Lato Light"/>
              </a:defRPr>
            </a:lvl6pPr>
            <a:lvl7pPr indent="-177800" lvl="6" marL="22225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Lato Light"/>
                <a:ea typeface="Lato Light"/>
                <a:cs typeface="Lato Light"/>
                <a:sym typeface="Lato Light"/>
              </a:defRPr>
            </a:lvl7pPr>
            <a:lvl8pPr indent="-177800" lvl="7" marL="2565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Lato Light"/>
                <a:ea typeface="Lato Light"/>
                <a:cs typeface="Lato Light"/>
                <a:sym typeface="Lato Light"/>
              </a:defRPr>
            </a:lvl8pPr>
            <a:lvl9pPr indent="-177800" lvl="8" marL="29083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Lato Light"/>
                <a:ea typeface="Lato Light"/>
                <a:cs typeface="Lato Light"/>
                <a:sym typeface="Lato Light"/>
              </a:defRPr>
            </a:lvl9pPr>
          </a:lstStyle>
          <a:p/>
        </p:txBody>
      </p:sp>
      <p:sp>
        <p:nvSpPr>
          <p:cNvPr id="99" name="Shape 99"/>
          <p:cNvSpPr/>
          <p:nvPr>
            <p:ph idx="5" type="pic"/>
          </p:nvPr>
        </p:nvSpPr>
        <p:spPr>
          <a:xfrm>
            <a:off x="6146487" y="832935"/>
            <a:ext cx="1203300" cy="1411800"/>
          </a:xfrm>
          <a:prstGeom prst="rect">
            <a:avLst/>
          </a:prstGeom>
          <a:noFill/>
          <a:ln>
            <a:noFill/>
          </a:ln>
        </p:spPr>
        <p:txBody>
          <a:bodyPr anchorCtr="0" anchor="t" bIns="34300" lIns="34300" spcFirstLastPara="1" rIns="34300" wrap="square" tIns="34300"/>
          <a:lstStyle>
            <a:lvl1pPr indent="0" lvl="0" marL="0" marR="0" rtl="0" algn="l">
              <a:lnSpc>
                <a:spcPct val="90000"/>
              </a:lnSpc>
              <a:spcBef>
                <a:spcPts val="800"/>
              </a:spcBef>
              <a:spcAft>
                <a:spcPts val="0"/>
              </a:spcAft>
              <a:buClr>
                <a:schemeClr val="dk1"/>
              </a:buClr>
              <a:buSzPts val="800"/>
              <a:buFont typeface="Arial"/>
              <a:buNone/>
              <a:defRPr b="0" i="0" sz="800" u="none" cap="none" strike="noStrike">
                <a:solidFill>
                  <a:schemeClr val="dk1"/>
                </a:solidFill>
                <a:latin typeface="Calibri"/>
                <a:ea typeface="Calibri"/>
                <a:cs typeface="Calibri"/>
                <a:sym typeface="Calibri"/>
              </a:defRPr>
            </a:lvl1pPr>
            <a:lvl2pPr indent="-171450" lvl="1" marL="5080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Lato"/>
                <a:ea typeface="Lato"/>
                <a:cs typeface="Lato"/>
                <a:sym typeface="Lato"/>
              </a:defRPr>
            </a:lvl2pPr>
            <a:lvl3pPr indent="-177800" lvl="2" marL="8509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Lato"/>
                <a:ea typeface="Lato"/>
                <a:cs typeface="Lato"/>
                <a:sym typeface="Lato"/>
              </a:defRPr>
            </a:lvl3pPr>
            <a:lvl4pPr indent="-165100" lvl="3" marL="1193800" marR="0" rtl="0" algn="l">
              <a:lnSpc>
                <a:spcPct val="90000"/>
              </a:lnSpc>
              <a:spcBef>
                <a:spcPts val="400"/>
              </a:spcBef>
              <a:spcAft>
                <a:spcPts val="0"/>
              </a:spcAft>
              <a:buClr>
                <a:schemeClr val="dk1"/>
              </a:buClr>
              <a:buSzPts val="1200"/>
              <a:buFont typeface="Arial"/>
              <a:buChar char="•"/>
              <a:defRPr b="0" i="0" sz="1200" u="none" cap="none" strike="noStrike">
                <a:solidFill>
                  <a:schemeClr val="dk1"/>
                </a:solidFill>
                <a:latin typeface="Lato"/>
                <a:ea typeface="Lato"/>
                <a:cs typeface="Lato"/>
                <a:sym typeface="Lato"/>
              </a:defRPr>
            </a:lvl4pPr>
            <a:lvl5pPr indent="-165100" lvl="4" marL="1536700" marR="0" rtl="0" algn="l">
              <a:lnSpc>
                <a:spcPct val="90000"/>
              </a:lnSpc>
              <a:spcBef>
                <a:spcPts val="400"/>
              </a:spcBef>
              <a:spcAft>
                <a:spcPts val="0"/>
              </a:spcAft>
              <a:buClr>
                <a:schemeClr val="dk1"/>
              </a:buClr>
              <a:buSzPts val="1200"/>
              <a:buFont typeface="Arial"/>
              <a:buChar char="•"/>
              <a:defRPr b="0" i="0" sz="1200" u="none" cap="none" strike="noStrike">
                <a:solidFill>
                  <a:schemeClr val="dk1"/>
                </a:solidFill>
                <a:latin typeface="Lato"/>
                <a:ea typeface="Lato"/>
                <a:cs typeface="Lato"/>
                <a:sym typeface="Lato"/>
              </a:defRPr>
            </a:lvl5pPr>
            <a:lvl6pPr indent="-177800" lvl="5" marL="1879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Lato Light"/>
                <a:ea typeface="Lato Light"/>
                <a:cs typeface="Lato Light"/>
                <a:sym typeface="Lato Light"/>
              </a:defRPr>
            </a:lvl6pPr>
            <a:lvl7pPr indent="-177800" lvl="6" marL="22225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Lato Light"/>
                <a:ea typeface="Lato Light"/>
                <a:cs typeface="Lato Light"/>
                <a:sym typeface="Lato Light"/>
              </a:defRPr>
            </a:lvl7pPr>
            <a:lvl8pPr indent="-177800" lvl="7" marL="2565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Lato Light"/>
                <a:ea typeface="Lato Light"/>
                <a:cs typeface="Lato Light"/>
                <a:sym typeface="Lato Light"/>
              </a:defRPr>
            </a:lvl8pPr>
            <a:lvl9pPr indent="-177800" lvl="8" marL="29083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Lato Light"/>
                <a:ea typeface="Lato Light"/>
                <a:cs typeface="Lato Light"/>
                <a:sym typeface="Lato Light"/>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ortfolio-2">
  <p:cSld name="Portfolio-2">
    <p:spTree>
      <p:nvGrpSpPr>
        <p:cNvPr id="100" name="Shape 100"/>
        <p:cNvGrpSpPr/>
        <p:nvPr/>
      </p:nvGrpSpPr>
      <p:grpSpPr>
        <a:xfrm>
          <a:off x="0" y="0"/>
          <a:ext cx="0" cy="0"/>
          <a:chOff x="0" y="0"/>
          <a:chExt cx="0" cy="0"/>
        </a:xfrm>
      </p:grpSpPr>
      <p:sp>
        <p:nvSpPr>
          <p:cNvPr id="101" name="Shape 101"/>
          <p:cNvSpPr/>
          <p:nvPr>
            <p:ph idx="2" type="pic"/>
          </p:nvPr>
        </p:nvSpPr>
        <p:spPr>
          <a:xfrm>
            <a:off x="2839242" y="1219050"/>
            <a:ext cx="1737900" cy="1736400"/>
          </a:xfrm>
          <a:prstGeom prst="rect">
            <a:avLst/>
          </a:prstGeom>
          <a:noFill/>
          <a:ln>
            <a:noFill/>
          </a:ln>
        </p:spPr>
        <p:txBody>
          <a:bodyPr anchorCtr="0" anchor="t" bIns="34300" lIns="34300" spcFirstLastPara="1" rIns="34300" wrap="square" tIns="34300"/>
          <a:lstStyle>
            <a:lvl1pPr indent="0" lvl="0" marL="0" marR="0" rtl="0" algn="l">
              <a:lnSpc>
                <a:spcPct val="90000"/>
              </a:lnSpc>
              <a:spcBef>
                <a:spcPts val="800"/>
              </a:spcBef>
              <a:spcAft>
                <a:spcPts val="0"/>
              </a:spcAft>
              <a:buClr>
                <a:srgbClr val="D8D8D8"/>
              </a:buClr>
              <a:buSzPts val="1600"/>
              <a:buFont typeface="Arial"/>
              <a:buNone/>
              <a:defRPr b="0" i="0" sz="1600" u="none" cap="none" strike="noStrike">
                <a:solidFill>
                  <a:srgbClr val="D8D8D8"/>
                </a:solidFill>
                <a:latin typeface="Lato"/>
                <a:ea typeface="Lato"/>
                <a:cs typeface="Lato"/>
                <a:sym typeface="Lato"/>
              </a:defRPr>
            </a:lvl1pPr>
            <a:lvl2pPr indent="-171450" lvl="1" marL="5080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Lato"/>
                <a:ea typeface="Lato"/>
                <a:cs typeface="Lato"/>
                <a:sym typeface="Lato"/>
              </a:defRPr>
            </a:lvl2pPr>
            <a:lvl3pPr indent="-177800" lvl="2" marL="8509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Lato"/>
                <a:ea typeface="Lato"/>
                <a:cs typeface="Lato"/>
                <a:sym typeface="Lato"/>
              </a:defRPr>
            </a:lvl3pPr>
            <a:lvl4pPr indent="-165100" lvl="3" marL="1193800" marR="0" rtl="0" algn="l">
              <a:lnSpc>
                <a:spcPct val="90000"/>
              </a:lnSpc>
              <a:spcBef>
                <a:spcPts val="400"/>
              </a:spcBef>
              <a:spcAft>
                <a:spcPts val="0"/>
              </a:spcAft>
              <a:buClr>
                <a:schemeClr val="dk1"/>
              </a:buClr>
              <a:buSzPts val="1200"/>
              <a:buFont typeface="Arial"/>
              <a:buChar char="•"/>
              <a:defRPr b="0" i="0" sz="1200" u="none" cap="none" strike="noStrike">
                <a:solidFill>
                  <a:schemeClr val="dk1"/>
                </a:solidFill>
                <a:latin typeface="Lato"/>
                <a:ea typeface="Lato"/>
                <a:cs typeface="Lato"/>
                <a:sym typeface="Lato"/>
              </a:defRPr>
            </a:lvl4pPr>
            <a:lvl5pPr indent="-165100" lvl="4" marL="1536700" marR="0" rtl="0" algn="l">
              <a:lnSpc>
                <a:spcPct val="90000"/>
              </a:lnSpc>
              <a:spcBef>
                <a:spcPts val="400"/>
              </a:spcBef>
              <a:spcAft>
                <a:spcPts val="0"/>
              </a:spcAft>
              <a:buClr>
                <a:schemeClr val="dk1"/>
              </a:buClr>
              <a:buSzPts val="1200"/>
              <a:buFont typeface="Arial"/>
              <a:buChar char="•"/>
              <a:defRPr b="0" i="0" sz="1200" u="none" cap="none" strike="noStrike">
                <a:solidFill>
                  <a:schemeClr val="dk1"/>
                </a:solidFill>
                <a:latin typeface="Lato"/>
                <a:ea typeface="Lato"/>
                <a:cs typeface="Lato"/>
                <a:sym typeface="Lato"/>
              </a:defRPr>
            </a:lvl5pPr>
            <a:lvl6pPr indent="-177800" lvl="5" marL="1879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Lato Light"/>
                <a:ea typeface="Lato Light"/>
                <a:cs typeface="Lato Light"/>
                <a:sym typeface="Lato Light"/>
              </a:defRPr>
            </a:lvl6pPr>
            <a:lvl7pPr indent="-177800" lvl="6" marL="22225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Lato Light"/>
                <a:ea typeface="Lato Light"/>
                <a:cs typeface="Lato Light"/>
                <a:sym typeface="Lato Light"/>
              </a:defRPr>
            </a:lvl7pPr>
            <a:lvl8pPr indent="-177800" lvl="7" marL="2565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Lato Light"/>
                <a:ea typeface="Lato Light"/>
                <a:cs typeface="Lato Light"/>
                <a:sym typeface="Lato Light"/>
              </a:defRPr>
            </a:lvl8pPr>
            <a:lvl9pPr indent="-177800" lvl="8" marL="29083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Lato Light"/>
                <a:ea typeface="Lato Light"/>
                <a:cs typeface="Lato Light"/>
                <a:sym typeface="Lato Light"/>
              </a:defRPr>
            </a:lvl9pPr>
          </a:lstStyle>
          <a:p/>
        </p:txBody>
      </p:sp>
      <p:sp>
        <p:nvSpPr>
          <p:cNvPr id="102" name="Shape 102"/>
          <p:cNvSpPr/>
          <p:nvPr>
            <p:ph idx="3" type="pic"/>
          </p:nvPr>
        </p:nvSpPr>
        <p:spPr>
          <a:xfrm>
            <a:off x="4627289" y="1210695"/>
            <a:ext cx="3521400" cy="3475800"/>
          </a:xfrm>
          <a:prstGeom prst="rect">
            <a:avLst/>
          </a:prstGeom>
          <a:noFill/>
          <a:ln>
            <a:noFill/>
          </a:ln>
        </p:spPr>
        <p:txBody>
          <a:bodyPr anchorCtr="0" anchor="t" bIns="34300" lIns="34300" spcFirstLastPara="1" rIns="34300" wrap="square" tIns="34300"/>
          <a:lstStyle>
            <a:lvl1pPr indent="0" lvl="0" marL="0" marR="0" rtl="0" algn="l">
              <a:lnSpc>
                <a:spcPct val="90000"/>
              </a:lnSpc>
              <a:spcBef>
                <a:spcPts val="800"/>
              </a:spcBef>
              <a:spcAft>
                <a:spcPts val="0"/>
              </a:spcAft>
              <a:buClr>
                <a:srgbClr val="D8D8D8"/>
              </a:buClr>
              <a:buSzPts val="1600"/>
              <a:buFont typeface="Arial"/>
              <a:buNone/>
              <a:defRPr b="0" i="0" sz="1600" u="none" cap="none" strike="noStrike">
                <a:solidFill>
                  <a:srgbClr val="D8D8D8"/>
                </a:solidFill>
                <a:latin typeface="Lato"/>
                <a:ea typeface="Lato"/>
                <a:cs typeface="Lato"/>
                <a:sym typeface="Lato"/>
              </a:defRPr>
            </a:lvl1pPr>
            <a:lvl2pPr indent="-171450" lvl="1" marL="5080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Lato"/>
                <a:ea typeface="Lato"/>
                <a:cs typeface="Lato"/>
                <a:sym typeface="Lato"/>
              </a:defRPr>
            </a:lvl2pPr>
            <a:lvl3pPr indent="-177800" lvl="2" marL="8509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Lato"/>
                <a:ea typeface="Lato"/>
                <a:cs typeface="Lato"/>
                <a:sym typeface="Lato"/>
              </a:defRPr>
            </a:lvl3pPr>
            <a:lvl4pPr indent="-165100" lvl="3" marL="1193800" marR="0" rtl="0" algn="l">
              <a:lnSpc>
                <a:spcPct val="90000"/>
              </a:lnSpc>
              <a:spcBef>
                <a:spcPts val="400"/>
              </a:spcBef>
              <a:spcAft>
                <a:spcPts val="0"/>
              </a:spcAft>
              <a:buClr>
                <a:schemeClr val="dk1"/>
              </a:buClr>
              <a:buSzPts val="1200"/>
              <a:buFont typeface="Arial"/>
              <a:buChar char="•"/>
              <a:defRPr b="0" i="0" sz="1200" u="none" cap="none" strike="noStrike">
                <a:solidFill>
                  <a:schemeClr val="dk1"/>
                </a:solidFill>
                <a:latin typeface="Lato"/>
                <a:ea typeface="Lato"/>
                <a:cs typeface="Lato"/>
                <a:sym typeface="Lato"/>
              </a:defRPr>
            </a:lvl4pPr>
            <a:lvl5pPr indent="-165100" lvl="4" marL="1536700" marR="0" rtl="0" algn="l">
              <a:lnSpc>
                <a:spcPct val="90000"/>
              </a:lnSpc>
              <a:spcBef>
                <a:spcPts val="400"/>
              </a:spcBef>
              <a:spcAft>
                <a:spcPts val="0"/>
              </a:spcAft>
              <a:buClr>
                <a:schemeClr val="dk1"/>
              </a:buClr>
              <a:buSzPts val="1200"/>
              <a:buFont typeface="Arial"/>
              <a:buChar char="•"/>
              <a:defRPr b="0" i="0" sz="1200" u="none" cap="none" strike="noStrike">
                <a:solidFill>
                  <a:schemeClr val="dk1"/>
                </a:solidFill>
                <a:latin typeface="Lato"/>
                <a:ea typeface="Lato"/>
                <a:cs typeface="Lato"/>
                <a:sym typeface="Lato"/>
              </a:defRPr>
            </a:lvl5pPr>
            <a:lvl6pPr indent="-177800" lvl="5" marL="1879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Lato Light"/>
                <a:ea typeface="Lato Light"/>
                <a:cs typeface="Lato Light"/>
                <a:sym typeface="Lato Light"/>
              </a:defRPr>
            </a:lvl6pPr>
            <a:lvl7pPr indent="-177800" lvl="6" marL="22225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Lato Light"/>
                <a:ea typeface="Lato Light"/>
                <a:cs typeface="Lato Light"/>
                <a:sym typeface="Lato Light"/>
              </a:defRPr>
            </a:lvl7pPr>
            <a:lvl8pPr indent="-177800" lvl="7" marL="2565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Lato Light"/>
                <a:ea typeface="Lato Light"/>
                <a:cs typeface="Lato Light"/>
                <a:sym typeface="Lato Light"/>
              </a:defRPr>
            </a:lvl8pPr>
            <a:lvl9pPr indent="-177800" lvl="8" marL="29083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Lato Light"/>
                <a:ea typeface="Lato Light"/>
                <a:cs typeface="Lato Light"/>
                <a:sym typeface="Lato Light"/>
              </a:defRPr>
            </a:lvl9pPr>
          </a:lstStyle>
          <a:p/>
        </p:txBody>
      </p:sp>
      <p:sp>
        <p:nvSpPr>
          <p:cNvPr id="103" name="Shape 103"/>
          <p:cNvSpPr/>
          <p:nvPr>
            <p:ph idx="4" type="pic"/>
          </p:nvPr>
        </p:nvSpPr>
        <p:spPr>
          <a:xfrm>
            <a:off x="1048269" y="2949950"/>
            <a:ext cx="1737900" cy="1736400"/>
          </a:xfrm>
          <a:prstGeom prst="rect">
            <a:avLst/>
          </a:prstGeom>
          <a:noFill/>
          <a:ln>
            <a:noFill/>
          </a:ln>
        </p:spPr>
        <p:txBody>
          <a:bodyPr anchorCtr="0" anchor="t" bIns="34300" lIns="34300" spcFirstLastPara="1" rIns="34300" wrap="square" tIns="34300"/>
          <a:lstStyle>
            <a:lvl1pPr indent="0" lvl="0" marL="0" marR="0" rtl="0" algn="l">
              <a:lnSpc>
                <a:spcPct val="90000"/>
              </a:lnSpc>
              <a:spcBef>
                <a:spcPts val="800"/>
              </a:spcBef>
              <a:spcAft>
                <a:spcPts val="0"/>
              </a:spcAft>
              <a:buClr>
                <a:srgbClr val="D8D8D8"/>
              </a:buClr>
              <a:buSzPts val="1600"/>
              <a:buFont typeface="Arial"/>
              <a:buNone/>
              <a:defRPr b="0" i="0" sz="1600" u="none" cap="none" strike="noStrike">
                <a:solidFill>
                  <a:srgbClr val="D8D8D8"/>
                </a:solidFill>
                <a:latin typeface="Lato"/>
                <a:ea typeface="Lato"/>
                <a:cs typeface="Lato"/>
                <a:sym typeface="Lato"/>
              </a:defRPr>
            </a:lvl1pPr>
            <a:lvl2pPr indent="-171450" lvl="1" marL="5080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Lato"/>
                <a:ea typeface="Lato"/>
                <a:cs typeface="Lato"/>
                <a:sym typeface="Lato"/>
              </a:defRPr>
            </a:lvl2pPr>
            <a:lvl3pPr indent="-177800" lvl="2" marL="8509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Lato"/>
                <a:ea typeface="Lato"/>
                <a:cs typeface="Lato"/>
                <a:sym typeface="Lato"/>
              </a:defRPr>
            </a:lvl3pPr>
            <a:lvl4pPr indent="-165100" lvl="3" marL="1193800" marR="0" rtl="0" algn="l">
              <a:lnSpc>
                <a:spcPct val="90000"/>
              </a:lnSpc>
              <a:spcBef>
                <a:spcPts val="400"/>
              </a:spcBef>
              <a:spcAft>
                <a:spcPts val="0"/>
              </a:spcAft>
              <a:buClr>
                <a:schemeClr val="dk1"/>
              </a:buClr>
              <a:buSzPts val="1200"/>
              <a:buFont typeface="Arial"/>
              <a:buChar char="•"/>
              <a:defRPr b="0" i="0" sz="1200" u="none" cap="none" strike="noStrike">
                <a:solidFill>
                  <a:schemeClr val="dk1"/>
                </a:solidFill>
                <a:latin typeface="Lato"/>
                <a:ea typeface="Lato"/>
                <a:cs typeface="Lato"/>
                <a:sym typeface="Lato"/>
              </a:defRPr>
            </a:lvl4pPr>
            <a:lvl5pPr indent="-165100" lvl="4" marL="1536700" marR="0" rtl="0" algn="l">
              <a:lnSpc>
                <a:spcPct val="90000"/>
              </a:lnSpc>
              <a:spcBef>
                <a:spcPts val="400"/>
              </a:spcBef>
              <a:spcAft>
                <a:spcPts val="0"/>
              </a:spcAft>
              <a:buClr>
                <a:schemeClr val="dk1"/>
              </a:buClr>
              <a:buSzPts val="1200"/>
              <a:buFont typeface="Arial"/>
              <a:buChar char="•"/>
              <a:defRPr b="0" i="0" sz="1200" u="none" cap="none" strike="noStrike">
                <a:solidFill>
                  <a:schemeClr val="dk1"/>
                </a:solidFill>
                <a:latin typeface="Lato"/>
                <a:ea typeface="Lato"/>
                <a:cs typeface="Lato"/>
                <a:sym typeface="Lato"/>
              </a:defRPr>
            </a:lvl5pPr>
            <a:lvl6pPr indent="-177800" lvl="5" marL="1879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Lato Light"/>
                <a:ea typeface="Lato Light"/>
                <a:cs typeface="Lato Light"/>
                <a:sym typeface="Lato Light"/>
              </a:defRPr>
            </a:lvl6pPr>
            <a:lvl7pPr indent="-177800" lvl="6" marL="22225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Lato Light"/>
                <a:ea typeface="Lato Light"/>
                <a:cs typeface="Lato Light"/>
                <a:sym typeface="Lato Light"/>
              </a:defRPr>
            </a:lvl7pPr>
            <a:lvl8pPr indent="-177800" lvl="7" marL="2565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Lato Light"/>
                <a:ea typeface="Lato Light"/>
                <a:cs typeface="Lato Light"/>
                <a:sym typeface="Lato Light"/>
              </a:defRPr>
            </a:lvl8pPr>
            <a:lvl9pPr indent="-177800" lvl="8" marL="29083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Lato Light"/>
                <a:ea typeface="Lato Light"/>
                <a:cs typeface="Lato Light"/>
                <a:sym typeface="Lato Light"/>
              </a:defRPr>
            </a:lvl9pPr>
          </a:lstStyle>
          <a:p/>
        </p:txBody>
      </p:sp>
    </p:spTree>
  </p:cSld>
  <p:clrMapOvr>
    <a:masterClrMapping/>
  </p:clrMapOvr>
  <p:transition spd="slow">
    <p:fade thruBlk="1"/>
  </p:transition>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ortfolio-7">
  <p:cSld name="portfolio-7">
    <p:spTree>
      <p:nvGrpSpPr>
        <p:cNvPr id="104" name="Shape 104"/>
        <p:cNvGrpSpPr/>
        <p:nvPr/>
      </p:nvGrpSpPr>
      <p:grpSpPr>
        <a:xfrm>
          <a:off x="0" y="0"/>
          <a:ext cx="0" cy="0"/>
          <a:chOff x="0" y="0"/>
          <a:chExt cx="0" cy="0"/>
        </a:xfrm>
      </p:grpSpPr>
      <p:sp>
        <p:nvSpPr>
          <p:cNvPr id="105" name="Shape 105"/>
          <p:cNvSpPr/>
          <p:nvPr>
            <p:ph idx="2" type="pic"/>
          </p:nvPr>
        </p:nvSpPr>
        <p:spPr>
          <a:xfrm>
            <a:off x="628330" y="1830521"/>
            <a:ext cx="3048600" cy="2868600"/>
          </a:xfrm>
          <a:prstGeom prst="rect">
            <a:avLst/>
          </a:prstGeom>
          <a:noFill/>
          <a:ln>
            <a:noFill/>
          </a:ln>
        </p:spPr>
        <p:txBody>
          <a:bodyPr anchorCtr="0" anchor="t" bIns="34300" lIns="34300" spcFirstLastPara="1" rIns="34300" wrap="square" tIns="34300"/>
          <a:lstStyle>
            <a:lvl1pPr indent="-171450" lvl="0" marL="165100" marR="0" rtl="0" algn="l">
              <a:lnSpc>
                <a:spcPct val="90000"/>
              </a:lnSpc>
              <a:spcBef>
                <a:spcPts val="800"/>
              </a:spcBef>
              <a:spcAft>
                <a:spcPts val="0"/>
              </a:spcAft>
              <a:buClr>
                <a:schemeClr val="dk1"/>
              </a:buClr>
              <a:buSzPts val="1100"/>
              <a:buFont typeface="Arial"/>
              <a:buChar char="•"/>
              <a:defRPr b="0" i="0" sz="1100" u="none" cap="none" strike="noStrike">
                <a:solidFill>
                  <a:schemeClr val="dk1"/>
                </a:solidFill>
                <a:latin typeface="Lato"/>
                <a:ea typeface="Lato"/>
                <a:cs typeface="Lato"/>
                <a:sym typeface="Lato"/>
              </a:defRPr>
            </a:lvl1pPr>
            <a:lvl2pPr indent="-171450" lvl="1" marL="5080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Lato"/>
                <a:ea typeface="Lato"/>
                <a:cs typeface="Lato"/>
                <a:sym typeface="Lato"/>
              </a:defRPr>
            </a:lvl2pPr>
            <a:lvl3pPr indent="-177800" lvl="2" marL="8509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Lato"/>
                <a:ea typeface="Lato"/>
                <a:cs typeface="Lato"/>
                <a:sym typeface="Lato"/>
              </a:defRPr>
            </a:lvl3pPr>
            <a:lvl4pPr indent="-165100" lvl="3" marL="1193800" marR="0" rtl="0" algn="l">
              <a:lnSpc>
                <a:spcPct val="90000"/>
              </a:lnSpc>
              <a:spcBef>
                <a:spcPts val="400"/>
              </a:spcBef>
              <a:spcAft>
                <a:spcPts val="0"/>
              </a:spcAft>
              <a:buClr>
                <a:schemeClr val="dk1"/>
              </a:buClr>
              <a:buSzPts val="1200"/>
              <a:buFont typeface="Arial"/>
              <a:buChar char="•"/>
              <a:defRPr b="0" i="0" sz="1200" u="none" cap="none" strike="noStrike">
                <a:solidFill>
                  <a:schemeClr val="dk1"/>
                </a:solidFill>
                <a:latin typeface="Lato"/>
                <a:ea typeface="Lato"/>
                <a:cs typeface="Lato"/>
                <a:sym typeface="Lato"/>
              </a:defRPr>
            </a:lvl4pPr>
            <a:lvl5pPr indent="-165100" lvl="4" marL="1536700" marR="0" rtl="0" algn="l">
              <a:lnSpc>
                <a:spcPct val="90000"/>
              </a:lnSpc>
              <a:spcBef>
                <a:spcPts val="400"/>
              </a:spcBef>
              <a:spcAft>
                <a:spcPts val="0"/>
              </a:spcAft>
              <a:buClr>
                <a:schemeClr val="dk1"/>
              </a:buClr>
              <a:buSzPts val="1200"/>
              <a:buFont typeface="Arial"/>
              <a:buChar char="•"/>
              <a:defRPr b="0" i="0" sz="1200" u="none" cap="none" strike="noStrike">
                <a:solidFill>
                  <a:schemeClr val="dk1"/>
                </a:solidFill>
                <a:latin typeface="Lato"/>
                <a:ea typeface="Lato"/>
                <a:cs typeface="Lato"/>
                <a:sym typeface="Lato"/>
              </a:defRPr>
            </a:lvl5pPr>
            <a:lvl6pPr indent="-177800" lvl="5" marL="1879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Lato Light"/>
                <a:ea typeface="Lato Light"/>
                <a:cs typeface="Lato Light"/>
                <a:sym typeface="Lato Light"/>
              </a:defRPr>
            </a:lvl6pPr>
            <a:lvl7pPr indent="-177800" lvl="6" marL="22225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Lato Light"/>
                <a:ea typeface="Lato Light"/>
                <a:cs typeface="Lato Light"/>
                <a:sym typeface="Lato Light"/>
              </a:defRPr>
            </a:lvl7pPr>
            <a:lvl8pPr indent="-177800" lvl="7" marL="2565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Lato Light"/>
                <a:ea typeface="Lato Light"/>
                <a:cs typeface="Lato Light"/>
                <a:sym typeface="Lato Light"/>
              </a:defRPr>
            </a:lvl8pPr>
            <a:lvl9pPr indent="-177800" lvl="8" marL="29083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Lato Light"/>
                <a:ea typeface="Lato Light"/>
                <a:cs typeface="Lato Light"/>
                <a:sym typeface="Lato Light"/>
              </a:defRPr>
            </a:lvl9pPr>
          </a:lstStyle>
          <a:p/>
        </p:txBody>
      </p:sp>
      <p:sp>
        <p:nvSpPr>
          <p:cNvPr id="106" name="Shape 106"/>
          <p:cNvSpPr/>
          <p:nvPr>
            <p:ph idx="3" type="pic"/>
          </p:nvPr>
        </p:nvSpPr>
        <p:spPr>
          <a:xfrm>
            <a:off x="3673633" y="3264760"/>
            <a:ext cx="1608300" cy="1434300"/>
          </a:xfrm>
          <a:prstGeom prst="rect">
            <a:avLst/>
          </a:prstGeom>
          <a:noFill/>
          <a:ln>
            <a:noFill/>
          </a:ln>
        </p:spPr>
        <p:txBody>
          <a:bodyPr anchorCtr="0" anchor="t" bIns="34300" lIns="34300" spcFirstLastPara="1" rIns="34300" wrap="square" tIns="34300"/>
          <a:lstStyle>
            <a:lvl1pPr indent="-171450" lvl="0" marL="165100" marR="0" rtl="0" algn="l">
              <a:lnSpc>
                <a:spcPct val="90000"/>
              </a:lnSpc>
              <a:spcBef>
                <a:spcPts val="800"/>
              </a:spcBef>
              <a:spcAft>
                <a:spcPts val="0"/>
              </a:spcAft>
              <a:buClr>
                <a:schemeClr val="dk1"/>
              </a:buClr>
              <a:buSzPts val="1100"/>
              <a:buFont typeface="Arial"/>
              <a:buChar char="•"/>
              <a:defRPr b="0" i="0" sz="1100" u="none" cap="none" strike="noStrike">
                <a:solidFill>
                  <a:schemeClr val="dk1"/>
                </a:solidFill>
                <a:latin typeface="Lato"/>
                <a:ea typeface="Lato"/>
                <a:cs typeface="Lato"/>
                <a:sym typeface="Lato"/>
              </a:defRPr>
            </a:lvl1pPr>
            <a:lvl2pPr indent="-171450" lvl="1" marL="5080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Lato"/>
                <a:ea typeface="Lato"/>
                <a:cs typeface="Lato"/>
                <a:sym typeface="Lato"/>
              </a:defRPr>
            </a:lvl2pPr>
            <a:lvl3pPr indent="-177800" lvl="2" marL="8509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Lato"/>
                <a:ea typeface="Lato"/>
                <a:cs typeface="Lato"/>
                <a:sym typeface="Lato"/>
              </a:defRPr>
            </a:lvl3pPr>
            <a:lvl4pPr indent="-165100" lvl="3" marL="1193800" marR="0" rtl="0" algn="l">
              <a:lnSpc>
                <a:spcPct val="90000"/>
              </a:lnSpc>
              <a:spcBef>
                <a:spcPts val="400"/>
              </a:spcBef>
              <a:spcAft>
                <a:spcPts val="0"/>
              </a:spcAft>
              <a:buClr>
                <a:schemeClr val="dk1"/>
              </a:buClr>
              <a:buSzPts val="1200"/>
              <a:buFont typeface="Arial"/>
              <a:buChar char="•"/>
              <a:defRPr b="0" i="0" sz="1200" u="none" cap="none" strike="noStrike">
                <a:solidFill>
                  <a:schemeClr val="dk1"/>
                </a:solidFill>
                <a:latin typeface="Lato"/>
                <a:ea typeface="Lato"/>
                <a:cs typeface="Lato"/>
                <a:sym typeface="Lato"/>
              </a:defRPr>
            </a:lvl4pPr>
            <a:lvl5pPr indent="-165100" lvl="4" marL="1536700" marR="0" rtl="0" algn="l">
              <a:lnSpc>
                <a:spcPct val="90000"/>
              </a:lnSpc>
              <a:spcBef>
                <a:spcPts val="400"/>
              </a:spcBef>
              <a:spcAft>
                <a:spcPts val="0"/>
              </a:spcAft>
              <a:buClr>
                <a:schemeClr val="dk1"/>
              </a:buClr>
              <a:buSzPts val="1200"/>
              <a:buFont typeface="Arial"/>
              <a:buChar char="•"/>
              <a:defRPr b="0" i="0" sz="1200" u="none" cap="none" strike="noStrike">
                <a:solidFill>
                  <a:schemeClr val="dk1"/>
                </a:solidFill>
                <a:latin typeface="Lato"/>
                <a:ea typeface="Lato"/>
                <a:cs typeface="Lato"/>
                <a:sym typeface="Lato"/>
              </a:defRPr>
            </a:lvl5pPr>
            <a:lvl6pPr indent="-177800" lvl="5" marL="1879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Lato Light"/>
                <a:ea typeface="Lato Light"/>
                <a:cs typeface="Lato Light"/>
                <a:sym typeface="Lato Light"/>
              </a:defRPr>
            </a:lvl6pPr>
            <a:lvl7pPr indent="-177800" lvl="6" marL="22225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Lato Light"/>
                <a:ea typeface="Lato Light"/>
                <a:cs typeface="Lato Light"/>
                <a:sym typeface="Lato Light"/>
              </a:defRPr>
            </a:lvl7pPr>
            <a:lvl8pPr indent="-177800" lvl="7" marL="2565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Lato Light"/>
                <a:ea typeface="Lato Light"/>
                <a:cs typeface="Lato Light"/>
                <a:sym typeface="Lato Light"/>
              </a:defRPr>
            </a:lvl8pPr>
            <a:lvl9pPr indent="-177800" lvl="8" marL="29083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Lato Light"/>
                <a:ea typeface="Lato Light"/>
                <a:cs typeface="Lato Light"/>
                <a:sym typeface="Lato Light"/>
              </a:defRPr>
            </a:lvl9pPr>
          </a:lstStyle>
          <a:p/>
        </p:txBody>
      </p:sp>
      <p:sp>
        <p:nvSpPr>
          <p:cNvPr id="107" name="Shape 107"/>
          <p:cNvSpPr/>
          <p:nvPr>
            <p:ph idx="4" type="pic"/>
          </p:nvPr>
        </p:nvSpPr>
        <p:spPr>
          <a:xfrm>
            <a:off x="5274832" y="3264760"/>
            <a:ext cx="1608300" cy="1434300"/>
          </a:xfrm>
          <a:prstGeom prst="rect">
            <a:avLst/>
          </a:prstGeom>
          <a:noFill/>
          <a:ln>
            <a:noFill/>
          </a:ln>
        </p:spPr>
        <p:txBody>
          <a:bodyPr anchorCtr="0" anchor="t" bIns="34300" lIns="34300" spcFirstLastPara="1" rIns="34300" wrap="square" tIns="34300"/>
          <a:lstStyle>
            <a:lvl1pPr indent="-171450" lvl="0" marL="165100" marR="0" rtl="0" algn="l">
              <a:lnSpc>
                <a:spcPct val="90000"/>
              </a:lnSpc>
              <a:spcBef>
                <a:spcPts val="800"/>
              </a:spcBef>
              <a:spcAft>
                <a:spcPts val="0"/>
              </a:spcAft>
              <a:buClr>
                <a:schemeClr val="dk1"/>
              </a:buClr>
              <a:buSzPts val="1100"/>
              <a:buFont typeface="Arial"/>
              <a:buChar char="•"/>
              <a:defRPr b="0" i="0" sz="1100" u="none" cap="none" strike="noStrike">
                <a:solidFill>
                  <a:schemeClr val="dk1"/>
                </a:solidFill>
                <a:latin typeface="Lato"/>
                <a:ea typeface="Lato"/>
                <a:cs typeface="Lato"/>
                <a:sym typeface="Lato"/>
              </a:defRPr>
            </a:lvl1pPr>
            <a:lvl2pPr indent="-171450" lvl="1" marL="5080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Lato"/>
                <a:ea typeface="Lato"/>
                <a:cs typeface="Lato"/>
                <a:sym typeface="Lato"/>
              </a:defRPr>
            </a:lvl2pPr>
            <a:lvl3pPr indent="-177800" lvl="2" marL="8509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Lato"/>
                <a:ea typeface="Lato"/>
                <a:cs typeface="Lato"/>
                <a:sym typeface="Lato"/>
              </a:defRPr>
            </a:lvl3pPr>
            <a:lvl4pPr indent="-165100" lvl="3" marL="1193800" marR="0" rtl="0" algn="l">
              <a:lnSpc>
                <a:spcPct val="90000"/>
              </a:lnSpc>
              <a:spcBef>
                <a:spcPts val="400"/>
              </a:spcBef>
              <a:spcAft>
                <a:spcPts val="0"/>
              </a:spcAft>
              <a:buClr>
                <a:schemeClr val="dk1"/>
              </a:buClr>
              <a:buSzPts val="1200"/>
              <a:buFont typeface="Arial"/>
              <a:buChar char="•"/>
              <a:defRPr b="0" i="0" sz="1200" u="none" cap="none" strike="noStrike">
                <a:solidFill>
                  <a:schemeClr val="dk1"/>
                </a:solidFill>
                <a:latin typeface="Lato"/>
                <a:ea typeface="Lato"/>
                <a:cs typeface="Lato"/>
                <a:sym typeface="Lato"/>
              </a:defRPr>
            </a:lvl4pPr>
            <a:lvl5pPr indent="-165100" lvl="4" marL="1536700" marR="0" rtl="0" algn="l">
              <a:lnSpc>
                <a:spcPct val="90000"/>
              </a:lnSpc>
              <a:spcBef>
                <a:spcPts val="400"/>
              </a:spcBef>
              <a:spcAft>
                <a:spcPts val="0"/>
              </a:spcAft>
              <a:buClr>
                <a:schemeClr val="dk1"/>
              </a:buClr>
              <a:buSzPts val="1200"/>
              <a:buFont typeface="Arial"/>
              <a:buChar char="•"/>
              <a:defRPr b="0" i="0" sz="1200" u="none" cap="none" strike="noStrike">
                <a:solidFill>
                  <a:schemeClr val="dk1"/>
                </a:solidFill>
                <a:latin typeface="Lato"/>
                <a:ea typeface="Lato"/>
                <a:cs typeface="Lato"/>
                <a:sym typeface="Lato"/>
              </a:defRPr>
            </a:lvl5pPr>
            <a:lvl6pPr indent="-177800" lvl="5" marL="1879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Lato Light"/>
                <a:ea typeface="Lato Light"/>
                <a:cs typeface="Lato Light"/>
                <a:sym typeface="Lato Light"/>
              </a:defRPr>
            </a:lvl6pPr>
            <a:lvl7pPr indent="-177800" lvl="6" marL="22225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Lato Light"/>
                <a:ea typeface="Lato Light"/>
                <a:cs typeface="Lato Light"/>
                <a:sym typeface="Lato Light"/>
              </a:defRPr>
            </a:lvl7pPr>
            <a:lvl8pPr indent="-177800" lvl="7" marL="2565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Lato Light"/>
                <a:ea typeface="Lato Light"/>
                <a:cs typeface="Lato Light"/>
                <a:sym typeface="Lato Light"/>
              </a:defRPr>
            </a:lvl8pPr>
            <a:lvl9pPr indent="-177800" lvl="8" marL="29083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Lato Light"/>
                <a:ea typeface="Lato Light"/>
                <a:cs typeface="Lato Light"/>
                <a:sym typeface="Lato Light"/>
              </a:defRPr>
            </a:lvl9pPr>
          </a:lstStyle>
          <a:p/>
        </p:txBody>
      </p:sp>
      <p:sp>
        <p:nvSpPr>
          <p:cNvPr id="108" name="Shape 108"/>
          <p:cNvSpPr/>
          <p:nvPr>
            <p:ph idx="5" type="pic"/>
          </p:nvPr>
        </p:nvSpPr>
        <p:spPr>
          <a:xfrm>
            <a:off x="6871328" y="3264760"/>
            <a:ext cx="1608300" cy="1434300"/>
          </a:xfrm>
          <a:prstGeom prst="rect">
            <a:avLst/>
          </a:prstGeom>
          <a:noFill/>
          <a:ln>
            <a:noFill/>
          </a:ln>
        </p:spPr>
        <p:txBody>
          <a:bodyPr anchorCtr="0" anchor="t" bIns="34300" lIns="34300" spcFirstLastPara="1" rIns="34300" wrap="square" tIns="34300"/>
          <a:lstStyle>
            <a:lvl1pPr indent="-171450" lvl="0" marL="165100" marR="0" rtl="0" algn="l">
              <a:lnSpc>
                <a:spcPct val="90000"/>
              </a:lnSpc>
              <a:spcBef>
                <a:spcPts val="800"/>
              </a:spcBef>
              <a:spcAft>
                <a:spcPts val="0"/>
              </a:spcAft>
              <a:buClr>
                <a:schemeClr val="dk1"/>
              </a:buClr>
              <a:buSzPts val="1100"/>
              <a:buFont typeface="Arial"/>
              <a:buChar char="•"/>
              <a:defRPr b="0" i="0" sz="1100" u="none" cap="none" strike="noStrike">
                <a:solidFill>
                  <a:schemeClr val="dk1"/>
                </a:solidFill>
                <a:latin typeface="Lato"/>
                <a:ea typeface="Lato"/>
                <a:cs typeface="Lato"/>
                <a:sym typeface="Lato"/>
              </a:defRPr>
            </a:lvl1pPr>
            <a:lvl2pPr indent="-171450" lvl="1" marL="5080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Lato"/>
                <a:ea typeface="Lato"/>
                <a:cs typeface="Lato"/>
                <a:sym typeface="Lato"/>
              </a:defRPr>
            </a:lvl2pPr>
            <a:lvl3pPr indent="-177800" lvl="2" marL="8509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Lato"/>
                <a:ea typeface="Lato"/>
                <a:cs typeface="Lato"/>
                <a:sym typeface="Lato"/>
              </a:defRPr>
            </a:lvl3pPr>
            <a:lvl4pPr indent="-165100" lvl="3" marL="1193800" marR="0" rtl="0" algn="l">
              <a:lnSpc>
                <a:spcPct val="90000"/>
              </a:lnSpc>
              <a:spcBef>
                <a:spcPts val="400"/>
              </a:spcBef>
              <a:spcAft>
                <a:spcPts val="0"/>
              </a:spcAft>
              <a:buClr>
                <a:schemeClr val="dk1"/>
              </a:buClr>
              <a:buSzPts val="1200"/>
              <a:buFont typeface="Arial"/>
              <a:buChar char="•"/>
              <a:defRPr b="0" i="0" sz="1200" u="none" cap="none" strike="noStrike">
                <a:solidFill>
                  <a:schemeClr val="dk1"/>
                </a:solidFill>
                <a:latin typeface="Lato"/>
                <a:ea typeface="Lato"/>
                <a:cs typeface="Lato"/>
                <a:sym typeface="Lato"/>
              </a:defRPr>
            </a:lvl4pPr>
            <a:lvl5pPr indent="-165100" lvl="4" marL="1536700" marR="0" rtl="0" algn="l">
              <a:lnSpc>
                <a:spcPct val="90000"/>
              </a:lnSpc>
              <a:spcBef>
                <a:spcPts val="400"/>
              </a:spcBef>
              <a:spcAft>
                <a:spcPts val="0"/>
              </a:spcAft>
              <a:buClr>
                <a:schemeClr val="dk1"/>
              </a:buClr>
              <a:buSzPts val="1200"/>
              <a:buFont typeface="Arial"/>
              <a:buChar char="•"/>
              <a:defRPr b="0" i="0" sz="1200" u="none" cap="none" strike="noStrike">
                <a:solidFill>
                  <a:schemeClr val="dk1"/>
                </a:solidFill>
                <a:latin typeface="Lato"/>
                <a:ea typeface="Lato"/>
                <a:cs typeface="Lato"/>
                <a:sym typeface="Lato"/>
              </a:defRPr>
            </a:lvl5pPr>
            <a:lvl6pPr indent="-177800" lvl="5" marL="1879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Lato Light"/>
                <a:ea typeface="Lato Light"/>
                <a:cs typeface="Lato Light"/>
                <a:sym typeface="Lato Light"/>
              </a:defRPr>
            </a:lvl6pPr>
            <a:lvl7pPr indent="-177800" lvl="6" marL="22225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Lato Light"/>
                <a:ea typeface="Lato Light"/>
                <a:cs typeface="Lato Light"/>
                <a:sym typeface="Lato Light"/>
              </a:defRPr>
            </a:lvl7pPr>
            <a:lvl8pPr indent="-177800" lvl="7" marL="2565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Lato Light"/>
                <a:ea typeface="Lato Light"/>
                <a:cs typeface="Lato Light"/>
                <a:sym typeface="Lato Light"/>
              </a:defRPr>
            </a:lvl8pPr>
            <a:lvl9pPr indent="-177800" lvl="8" marL="29083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Lato Light"/>
                <a:ea typeface="Lato Light"/>
                <a:cs typeface="Lato Light"/>
                <a:sym typeface="Lato Light"/>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Service Sample">
  <p:cSld name="One Service Sample">
    <p:spTree>
      <p:nvGrpSpPr>
        <p:cNvPr id="109" name="Shape 109"/>
        <p:cNvGrpSpPr/>
        <p:nvPr/>
      </p:nvGrpSpPr>
      <p:grpSpPr>
        <a:xfrm>
          <a:off x="0" y="0"/>
          <a:ext cx="0" cy="0"/>
          <a:chOff x="0" y="0"/>
          <a:chExt cx="0" cy="0"/>
        </a:xfrm>
      </p:grpSpPr>
      <p:sp>
        <p:nvSpPr>
          <p:cNvPr id="110" name="Shape 110"/>
          <p:cNvSpPr/>
          <p:nvPr>
            <p:ph idx="2" type="pic"/>
          </p:nvPr>
        </p:nvSpPr>
        <p:spPr>
          <a:xfrm>
            <a:off x="3584575" y="3123526"/>
            <a:ext cx="1269900" cy="1269900"/>
          </a:xfrm>
          <a:prstGeom prst="rect">
            <a:avLst/>
          </a:prstGeom>
          <a:noFill/>
          <a:ln>
            <a:noFill/>
          </a:ln>
        </p:spPr>
        <p:txBody>
          <a:bodyPr anchorCtr="0" anchor="t" bIns="34300" lIns="34300" spcFirstLastPara="1" rIns="34300" wrap="square" tIns="34300"/>
          <a:lstStyle>
            <a:lvl1pPr indent="0" lvl="0" marL="0" marR="0" rtl="0" algn="l">
              <a:lnSpc>
                <a:spcPct val="90000"/>
              </a:lnSpc>
              <a:spcBef>
                <a:spcPts val="800"/>
              </a:spcBef>
              <a:spcAft>
                <a:spcPts val="0"/>
              </a:spcAft>
              <a:buClr>
                <a:schemeClr val="dk1"/>
              </a:buClr>
              <a:buSzPts val="900"/>
              <a:buFont typeface="Arial"/>
              <a:buNone/>
              <a:defRPr b="0" i="0" sz="900" u="none" cap="none" strike="noStrike">
                <a:solidFill>
                  <a:schemeClr val="dk1"/>
                </a:solidFill>
                <a:latin typeface="Lato"/>
                <a:ea typeface="Lato"/>
                <a:cs typeface="Lato"/>
                <a:sym typeface="Lato"/>
              </a:defRPr>
            </a:lvl1pPr>
            <a:lvl2pPr indent="-171450" lvl="1" marL="5080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Lato"/>
                <a:ea typeface="Lato"/>
                <a:cs typeface="Lato"/>
                <a:sym typeface="Lato"/>
              </a:defRPr>
            </a:lvl2pPr>
            <a:lvl3pPr indent="-177800" lvl="2" marL="8509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Lato"/>
                <a:ea typeface="Lato"/>
                <a:cs typeface="Lato"/>
                <a:sym typeface="Lato"/>
              </a:defRPr>
            </a:lvl3pPr>
            <a:lvl4pPr indent="-165100" lvl="3" marL="1193800" marR="0" rtl="0" algn="l">
              <a:lnSpc>
                <a:spcPct val="90000"/>
              </a:lnSpc>
              <a:spcBef>
                <a:spcPts val="400"/>
              </a:spcBef>
              <a:spcAft>
                <a:spcPts val="0"/>
              </a:spcAft>
              <a:buClr>
                <a:schemeClr val="dk1"/>
              </a:buClr>
              <a:buSzPts val="1200"/>
              <a:buFont typeface="Arial"/>
              <a:buChar char="•"/>
              <a:defRPr b="0" i="0" sz="1200" u="none" cap="none" strike="noStrike">
                <a:solidFill>
                  <a:schemeClr val="dk1"/>
                </a:solidFill>
                <a:latin typeface="Lato"/>
                <a:ea typeface="Lato"/>
                <a:cs typeface="Lato"/>
                <a:sym typeface="Lato"/>
              </a:defRPr>
            </a:lvl4pPr>
            <a:lvl5pPr indent="-165100" lvl="4" marL="1536700" marR="0" rtl="0" algn="l">
              <a:lnSpc>
                <a:spcPct val="90000"/>
              </a:lnSpc>
              <a:spcBef>
                <a:spcPts val="400"/>
              </a:spcBef>
              <a:spcAft>
                <a:spcPts val="0"/>
              </a:spcAft>
              <a:buClr>
                <a:schemeClr val="dk1"/>
              </a:buClr>
              <a:buSzPts val="1200"/>
              <a:buFont typeface="Arial"/>
              <a:buChar char="•"/>
              <a:defRPr b="0" i="0" sz="1200" u="none" cap="none" strike="noStrike">
                <a:solidFill>
                  <a:schemeClr val="dk1"/>
                </a:solidFill>
                <a:latin typeface="Lato"/>
                <a:ea typeface="Lato"/>
                <a:cs typeface="Lato"/>
                <a:sym typeface="Lato"/>
              </a:defRPr>
            </a:lvl5pPr>
            <a:lvl6pPr indent="-177800" lvl="5" marL="1879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Lato Light"/>
                <a:ea typeface="Lato Light"/>
                <a:cs typeface="Lato Light"/>
                <a:sym typeface="Lato Light"/>
              </a:defRPr>
            </a:lvl6pPr>
            <a:lvl7pPr indent="-177800" lvl="6" marL="22225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Lato Light"/>
                <a:ea typeface="Lato Light"/>
                <a:cs typeface="Lato Light"/>
                <a:sym typeface="Lato Light"/>
              </a:defRPr>
            </a:lvl7pPr>
            <a:lvl8pPr indent="-177800" lvl="7" marL="2565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Lato Light"/>
                <a:ea typeface="Lato Light"/>
                <a:cs typeface="Lato Light"/>
                <a:sym typeface="Lato Light"/>
              </a:defRPr>
            </a:lvl8pPr>
            <a:lvl9pPr indent="-177800" lvl="8" marL="29083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Lato Light"/>
                <a:ea typeface="Lato Light"/>
                <a:cs typeface="Lato Light"/>
                <a:sym typeface="Lato Light"/>
              </a:defRPr>
            </a:lvl9pPr>
          </a:lstStyle>
          <a:p/>
        </p:txBody>
      </p:sp>
      <p:sp>
        <p:nvSpPr>
          <p:cNvPr id="111" name="Shape 111"/>
          <p:cNvSpPr/>
          <p:nvPr>
            <p:ph idx="3" type="pic"/>
          </p:nvPr>
        </p:nvSpPr>
        <p:spPr>
          <a:xfrm>
            <a:off x="4967111" y="3123526"/>
            <a:ext cx="1269900" cy="1269900"/>
          </a:xfrm>
          <a:prstGeom prst="rect">
            <a:avLst/>
          </a:prstGeom>
          <a:noFill/>
          <a:ln>
            <a:noFill/>
          </a:ln>
        </p:spPr>
        <p:txBody>
          <a:bodyPr anchorCtr="0" anchor="t" bIns="34300" lIns="34300" spcFirstLastPara="1" rIns="34300" wrap="square" tIns="34300"/>
          <a:lstStyle>
            <a:lvl1pPr indent="0" lvl="0" marL="0" marR="0" rtl="0" algn="l">
              <a:lnSpc>
                <a:spcPct val="90000"/>
              </a:lnSpc>
              <a:spcBef>
                <a:spcPts val="800"/>
              </a:spcBef>
              <a:spcAft>
                <a:spcPts val="0"/>
              </a:spcAft>
              <a:buClr>
                <a:schemeClr val="dk1"/>
              </a:buClr>
              <a:buSzPts val="900"/>
              <a:buFont typeface="Arial"/>
              <a:buNone/>
              <a:defRPr b="0" i="0" sz="900" u="none" cap="none" strike="noStrike">
                <a:solidFill>
                  <a:schemeClr val="dk1"/>
                </a:solidFill>
                <a:latin typeface="Lato"/>
                <a:ea typeface="Lato"/>
                <a:cs typeface="Lato"/>
                <a:sym typeface="Lato"/>
              </a:defRPr>
            </a:lvl1pPr>
            <a:lvl2pPr indent="-171450" lvl="1" marL="5080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Lato"/>
                <a:ea typeface="Lato"/>
                <a:cs typeface="Lato"/>
                <a:sym typeface="Lato"/>
              </a:defRPr>
            </a:lvl2pPr>
            <a:lvl3pPr indent="-177800" lvl="2" marL="8509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Lato"/>
                <a:ea typeface="Lato"/>
                <a:cs typeface="Lato"/>
                <a:sym typeface="Lato"/>
              </a:defRPr>
            </a:lvl3pPr>
            <a:lvl4pPr indent="-165100" lvl="3" marL="1193800" marR="0" rtl="0" algn="l">
              <a:lnSpc>
                <a:spcPct val="90000"/>
              </a:lnSpc>
              <a:spcBef>
                <a:spcPts val="400"/>
              </a:spcBef>
              <a:spcAft>
                <a:spcPts val="0"/>
              </a:spcAft>
              <a:buClr>
                <a:schemeClr val="dk1"/>
              </a:buClr>
              <a:buSzPts val="1200"/>
              <a:buFont typeface="Arial"/>
              <a:buChar char="•"/>
              <a:defRPr b="0" i="0" sz="1200" u="none" cap="none" strike="noStrike">
                <a:solidFill>
                  <a:schemeClr val="dk1"/>
                </a:solidFill>
                <a:latin typeface="Lato"/>
                <a:ea typeface="Lato"/>
                <a:cs typeface="Lato"/>
                <a:sym typeface="Lato"/>
              </a:defRPr>
            </a:lvl4pPr>
            <a:lvl5pPr indent="-165100" lvl="4" marL="1536700" marR="0" rtl="0" algn="l">
              <a:lnSpc>
                <a:spcPct val="90000"/>
              </a:lnSpc>
              <a:spcBef>
                <a:spcPts val="400"/>
              </a:spcBef>
              <a:spcAft>
                <a:spcPts val="0"/>
              </a:spcAft>
              <a:buClr>
                <a:schemeClr val="dk1"/>
              </a:buClr>
              <a:buSzPts val="1200"/>
              <a:buFont typeface="Arial"/>
              <a:buChar char="•"/>
              <a:defRPr b="0" i="0" sz="1200" u="none" cap="none" strike="noStrike">
                <a:solidFill>
                  <a:schemeClr val="dk1"/>
                </a:solidFill>
                <a:latin typeface="Lato"/>
                <a:ea typeface="Lato"/>
                <a:cs typeface="Lato"/>
                <a:sym typeface="Lato"/>
              </a:defRPr>
            </a:lvl5pPr>
            <a:lvl6pPr indent="-177800" lvl="5" marL="1879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Lato Light"/>
                <a:ea typeface="Lato Light"/>
                <a:cs typeface="Lato Light"/>
                <a:sym typeface="Lato Light"/>
              </a:defRPr>
            </a:lvl6pPr>
            <a:lvl7pPr indent="-177800" lvl="6" marL="22225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Lato Light"/>
                <a:ea typeface="Lato Light"/>
                <a:cs typeface="Lato Light"/>
                <a:sym typeface="Lato Light"/>
              </a:defRPr>
            </a:lvl7pPr>
            <a:lvl8pPr indent="-177800" lvl="7" marL="2565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Lato Light"/>
                <a:ea typeface="Lato Light"/>
                <a:cs typeface="Lato Light"/>
                <a:sym typeface="Lato Light"/>
              </a:defRPr>
            </a:lvl8pPr>
            <a:lvl9pPr indent="-177800" lvl="8" marL="29083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Lato Light"/>
                <a:ea typeface="Lato Light"/>
                <a:cs typeface="Lato Light"/>
                <a:sym typeface="Lato Light"/>
              </a:defRPr>
            </a:lvl9pPr>
          </a:lstStyle>
          <a:p/>
        </p:txBody>
      </p:sp>
      <p:sp>
        <p:nvSpPr>
          <p:cNvPr id="112" name="Shape 112"/>
          <p:cNvSpPr/>
          <p:nvPr>
            <p:ph idx="4" type="pic"/>
          </p:nvPr>
        </p:nvSpPr>
        <p:spPr>
          <a:xfrm>
            <a:off x="6343529" y="3123526"/>
            <a:ext cx="2010300" cy="1269900"/>
          </a:xfrm>
          <a:prstGeom prst="rect">
            <a:avLst/>
          </a:prstGeom>
          <a:noFill/>
          <a:ln>
            <a:noFill/>
          </a:ln>
        </p:spPr>
        <p:txBody>
          <a:bodyPr anchorCtr="0" anchor="t" bIns="34300" lIns="34300" spcFirstLastPara="1" rIns="34300" wrap="square" tIns="34300"/>
          <a:lstStyle>
            <a:lvl1pPr indent="0" lvl="0" marL="0" marR="0" rtl="0" algn="l">
              <a:lnSpc>
                <a:spcPct val="90000"/>
              </a:lnSpc>
              <a:spcBef>
                <a:spcPts val="800"/>
              </a:spcBef>
              <a:spcAft>
                <a:spcPts val="0"/>
              </a:spcAft>
              <a:buClr>
                <a:schemeClr val="dk1"/>
              </a:buClr>
              <a:buSzPts val="900"/>
              <a:buFont typeface="Arial"/>
              <a:buNone/>
              <a:defRPr b="0" i="0" sz="900" u="none" cap="none" strike="noStrike">
                <a:solidFill>
                  <a:schemeClr val="dk1"/>
                </a:solidFill>
                <a:latin typeface="Lato"/>
                <a:ea typeface="Lato"/>
                <a:cs typeface="Lato"/>
                <a:sym typeface="Lato"/>
              </a:defRPr>
            </a:lvl1pPr>
            <a:lvl2pPr indent="-171450" lvl="1" marL="5080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Lato"/>
                <a:ea typeface="Lato"/>
                <a:cs typeface="Lato"/>
                <a:sym typeface="Lato"/>
              </a:defRPr>
            </a:lvl2pPr>
            <a:lvl3pPr indent="-177800" lvl="2" marL="8509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Lato"/>
                <a:ea typeface="Lato"/>
                <a:cs typeface="Lato"/>
                <a:sym typeface="Lato"/>
              </a:defRPr>
            </a:lvl3pPr>
            <a:lvl4pPr indent="-165100" lvl="3" marL="1193800" marR="0" rtl="0" algn="l">
              <a:lnSpc>
                <a:spcPct val="90000"/>
              </a:lnSpc>
              <a:spcBef>
                <a:spcPts val="400"/>
              </a:spcBef>
              <a:spcAft>
                <a:spcPts val="0"/>
              </a:spcAft>
              <a:buClr>
                <a:schemeClr val="dk1"/>
              </a:buClr>
              <a:buSzPts val="1200"/>
              <a:buFont typeface="Arial"/>
              <a:buChar char="•"/>
              <a:defRPr b="0" i="0" sz="1200" u="none" cap="none" strike="noStrike">
                <a:solidFill>
                  <a:schemeClr val="dk1"/>
                </a:solidFill>
                <a:latin typeface="Lato"/>
                <a:ea typeface="Lato"/>
                <a:cs typeface="Lato"/>
                <a:sym typeface="Lato"/>
              </a:defRPr>
            </a:lvl4pPr>
            <a:lvl5pPr indent="-165100" lvl="4" marL="1536700" marR="0" rtl="0" algn="l">
              <a:lnSpc>
                <a:spcPct val="90000"/>
              </a:lnSpc>
              <a:spcBef>
                <a:spcPts val="400"/>
              </a:spcBef>
              <a:spcAft>
                <a:spcPts val="0"/>
              </a:spcAft>
              <a:buClr>
                <a:schemeClr val="dk1"/>
              </a:buClr>
              <a:buSzPts val="1200"/>
              <a:buFont typeface="Arial"/>
              <a:buChar char="•"/>
              <a:defRPr b="0" i="0" sz="1200" u="none" cap="none" strike="noStrike">
                <a:solidFill>
                  <a:schemeClr val="dk1"/>
                </a:solidFill>
                <a:latin typeface="Lato"/>
                <a:ea typeface="Lato"/>
                <a:cs typeface="Lato"/>
                <a:sym typeface="Lato"/>
              </a:defRPr>
            </a:lvl5pPr>
            <a:lvl6pPr indent="-177800" lvl="5" marL="1879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Lato Light"/>
                <a:ea typeface="Lato Light"/>
                <a:cs typeface="Lato Light"/>
                <a:sym typeface="Lato Light"/>
              </a:defRPr>
            </a:lvl6pPr>
            <a:lvl7pPr indent="-177800" lvl="6" marL="22225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Lato Light"/>
                <a:ea typeface="Lato Light"/>
                <a:cs typeface="Lato Light"/>
                <a:sym typeface="Lato Light"/>
              </a:defRPr>
            </a:lvl7pPr>
            <a:lvl8pPr indent="-177800" lvl="7" marL="2565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Lato Light"/>
                <a:ea typeface="Lato Light"/>
                <a:cs typeface="Lato Light"/>
                <a:sym typeface="Lato Light"/>
              </a:defRPr>
            </a:lvl8pPr>
            <a:lvl9pPr indent="-177800" lvl="8" marL="29083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Lato Light"/>
                <a:ea typeface="Lato Light"/>
                <a:cs typeface="Lato Light"/>
                <a:sym typeface="Lato Light"/>
              </a:defRPr>
            </a:lvl9pPr>
          </a:lstStyle>
          <a:p/>
        </p:txBody>
      </p:sp>
    </p:spTree>
  </p:cSld>
  <p:clrMapOvr>
    <a:masterClrMapping/>
  </p:clrMapOvr>
  <p:transition spd="slow">
    <p:fade thruBlk="1"/>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Shape 17"/>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Shape 18"/>
          <p:cNvSpPr txBox="1"/>
          <p:nvPr>
            <p:ph idx="1" type="body"/>
          </p:nvPr>
        </p:nvSpPr>
        <p:spPr>
          <a:xfrm>
            <a:off x="311700" y="1152475"/>
            <a:ext cx="8520600" cy="34164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Shape 19"/>
          <p:cNvSpPr txBox="1"/>
          <p:nvPr>
            <p:ph idx="12" type="sldNum"/>
          </p:nvPr>
        </p:nvSpPr>
        <p:spPr>
          <a:xfrm>
            <a:off x="8353608" y="276117"/>
            <a:ext cx="548700" cy="393600"/>
          </a:xfrm>
          <a:prstGeom prst="rect">
            <a:avLst/>
          </a:prstGeom>
        </p:spPr>
        <p:txBody>
          <a:bodyPr anchorCtr="0" anchor="ctr" bIns="91425" lIns="91425" spcFirstLastPara="1" rIns="91425" wrap="square" tIns="91425">
            <a:noAutofit/>
          </a:bodyPr>
          <a:lstStyle>
            <a:lvl1pPr lvl="0">
              <a:spcBef>
                <a:spcPts val="0"/>
              </a:spcBef>
              <a:buNone/>
              <a:defRPr>
                <a:solidFill>
                  <a:srgbClr val="FFFFFF"/>
                </a:solidFill>
              </a:defRPr>
            </a:lvl1pPr>
            <a:lvl2pPr lvl="1">
              <a:spcBef>
                <a:spcPts val="0"/>
              </a:spcBef>
              <a:buNone/>
              <a:defRPr>
                <a:solidFill>
                  <a:srgbClr val="FFFFFF"/>
                </a:solidFill>
              </a:defRPr>
            </a:lvl2pPr>
            <a:lvl3pPr lvl="2">
              <a:spcBef>
                <a:spcPts val="0"/>
              </a:spcBef>
              <a:buNone/>
              <a:defRPr>
                <a:solidFill>
                  <a:srgbClr val="FFFFFF"/>
                </a:solidFill>
              </a:defRPr>
            </a:lvl3pPr>
            <a:lvl4pPr lvl="3">
              <a:spcBef>
                <a:spcPts val="0"/>
              </a:spcBef>
              <a:buNone/>
              <a:defRPr>
                <a:solidFill>
                  <a:srgbClr val="FFFFFF"/>
                </a:solidFill>
              </a:defRPr>
            </a:lvl4pPr>
            <a:lvl5pPr lvl="4">
              <a:spcBef>
                <a:spcPts val="0"/>
              </a:spcBef>
              <a:buNone/>
              <a:defRPr>
                <a:solidFill>
                  <a:srgbClr val="FFFFFF"/>
                </a:solidFill>
              </a:defRPr>
            </a:lvl5pPr>
            <a:lvl6pPr lvl="5">
              <a:spcBef>
                <a:spcPts val="0"/>
              </a:spcBef>
              <a:buNone/>
              <a:defRPr>
                <a:solidFill>
                  <a:srgbClr val="FFFFFF"/>
                </a:solidFill>
              </a:defRPr>
            </a:lvl6pPr>
            <a:lvl7pPr lvl="6">
              <a:spcBef>
                <a:spcPts val="0"/>
              </a:spcBef>
              <a:buNone/>
              <a:defRPr>
                <a:solidFill>
                  <a:srgbClr val="FFFFFF"/>
                </a:solidFill>
              </a:defRPr>
            </a:lvl7pPr>
            <a:lvl8pPr lvl="7">
              <a:spcBef>
                <a:spcPts val="0"/>
              </a:spcBef>
              <a:buNone/>
              <a:defRPr>
                <a:solidFill>
                  <a:srgbClr val="FFFFFF"/>
                </a:solidFill>
              </a:defRPr>
            </a:lvl8pPr>
            <a:lvl9pPr lvl="8">
              <a:spcBef>
                <a:spcPts val="0"/>
              </a:spcBef>
              <a:buNone/>
              <a:defRPr>
                <a:solidFill>
                  <a:srgbClr val="FFFFFF"/>
                </a:solidFill>
              </a:defRPr>
            </a:lvl9pPr>
          </a:lstStyle>
          <a:p>
            <a:pPr indent="0" lvl="0" marL="0">
              <a:spcBef>
                <a:spcPts val="0"/>
              </a:spcBef>
              <a:spcAft>
                <a:spcPts val="0"/>
              </a:spcAft>
              <a:buNone/>
            </a:pPr>
            <a:fld id="{00000000-1234-1234-1234-123412341234}" type="slidenum">
              <a:rPr lang="vi"/>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Shape 21"/>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Shape 22"/>
          <p:cNvSpPr txBox="1"/>
          <p:nvPr>
            <p:ph idx="1" type="body"/>
          </p:nvPr>
        </p:nvSpPr>
        <p:spPr>
          <a:xfrm>
            <a:off x="3117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Shape 23"/>
          <p:cNvSpPr txBox="1"/>
          <p:nvPr>
            <p:ph idx="2" type="body"/>
          </p:nvPr>
        </p:nvSpPr>
        <p:spPr>
          <a:xfrm>
            <a:off x="48324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Shape 2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indent="0" lvl="0" marL="0">
              <a:spcBef>
                <a:spcPts val="0"/>
              </a:spcBef>
              <a:spcAft>
                <a:spcPts val="0"/>
              </a:spcAft>
              <a:buNone/>
            </a:pPr>
            <a:fld id="{00000000-1234-1234-1234-123412341234}" type="slidenum">
              <a:rPr lang="vi"/>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Shape 26"/>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Shape 2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indent="0" lvl="0" marL="0">
              <a:spcBef>
                <a:spcPts val="0"/>
              </a:spcBef>
              <a:spcAft>
                <a:spcPts val="0"/>
              </a:spcAft>
              <a:buNone/>
            </a:pPr>
            <a:fld id="{00000000-1234-1234-1234-123412341234}" type="slidenum">
              <a:rPr lang="vi"/>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Shape 29"/>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Shape 30"/>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Shape 3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indent="0" lvl="0" marL="0">
              <a:spcBef>
                <a:spcPts val="0"/>
              </a:spcBef>
              <a:spcAft>
                <a:spcPts val="0"/>
              </a:spcAft>
              <a:buNone/>
            </a:pPr>
            <a:fld id="{00000000-1234-1234-1234-123412341234}" type="slidenum">
              <a:rPr lang="vi"/>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Shape 33"/>
          <p:cNvSpPr txBox="1"/>
          <p:nvPr>
            <p:ph type="title"/>
          </p:nvPr>
        </p:nvSpPr>
        <p:spPr>
          <a:xfrm>
            <a:off x="490250" y="450150"/>
            <a:ext cx="6367800" cy="4090800"/>
          </a:xfrm>
          <a:prstGeom prst="rect">
            <a:avLst/>
          </a:prstGeom>
        </p:spPr>
        <p:txBody>
          <a:bodyPr anchorCtr="0" anchor="ctr" bIns="91425" lIns="91425" spcFirstLastPara="1" rIns="91425" wrap="square" tIns="91425"/>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Shape 3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indent="0" lvl="0" marL="0">
              <a:spcBef>
                <a:spcPts val="0"/>
              </a:spcBef>
              <a:spcAft>
                <a:spcPts val="0"/>
              </a:spcAft>
              <a:buNone/>
            </a:pPr>
            <a:fld id="{00000000-1234-1234-1234-123412341234}" type="slidenum">
              <a:rPr lang="vi"/>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7" name="Shape 37"/>
          <p:cNvSpPr txBox="1"/>
          <p:nvPr>
            <p:ph type="title"/>
          </p:nvPr>
        </p:nvSpPr>
        <p:spPr>
          <a:xfrm>
            <a:off x="265500" y="1233175"/>
            <a:ext cx="4045200" cy="14823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Shape 38"/>
          <p:cNvSpPr txBox="1"/>
          <p:nvPr>
            <p:ph idx="1" type="subTitle"/>
          </p:nvPr>
        </p:nvSpPr>
        <p:spPr>
          <a:xfrm>
            <a:off x="265500" y="2803075"/>
            <a:ext cx="4045200" cy="12351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Shape 39"/>
          <p:cNvSpPr txBox="1"/>
          <p:nvPr>
            <p:ph idx="2" type="body"/>
          </p:nvPr>
        </p:nvSpPr>
        <p:spPr>
          <a:xfrm>
            <a:off x="4939500" y="724075"/>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Shape 4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indent="0" lvl="0" marL="0">
              <a:spcBef>
                <a:spcPts val="0"/>
              </a:spcBef>
              <a:spcAft>
                <a:spcPts val="0"/>
              </a:spcAft>
              <a:buNone/>
            </a:pPr>
            <a:fld id="{00000000-1234-1234-1234-123412341234}" type="slidenum">
              <a:rPr lang="vi"/>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Shape 42"/>
          <p:cNvSpPr txBox="1"/>
          <p:nvPr>
            <p:ph idx="1" type="body"/>
          </p:nvPr>
        </p:nvSpPr>
        <p:spPr>
          <a:xfrm>
            <a:off x="311700" y="4230575"/>
            <a:ext cx="5998800" cy="6051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None/>
              <a:defRPr/>
            </a:lvl1pPr>
          </a:lstStyle>
          <a:p/>
        </p:txBody>
      </p:sp>
      <p:sp>
        <p:nvSpPr>
          <p:cNvPr id="43" name="Shape 4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indent="0" lvl="0" marL="0">
              <a:spcBef>
                <a:spcPts val="0"/>
              </a:spcBef>
              <a:spcAft>
                <a:spcPts val="0"/>
              </a:spcAft>
              <a:buNone/>
            </a:pPr>
            <a:fld id="{00000000-1234-1234-1234-123412341234}" type="slidenum">
              <a:rPr lang="vi"/>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0" Type="http://schemas.openxmlformats.org/officeDocument/2006/relationships/slideLayout" Target="../slideLayouts/slideLayout21.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7" Type="http://schemas.openxmlformats.org/officeDocument/2006/relationships/slideLayout" Target="../slideLayouts/slideLayout28.xml"/><Relationship Id="rId16" Type="http://schemas.openxmlformats.org/officeDocument/2006/relationships/slideLayout" Target="../slideLayouts/slideLayout27.xml"/><Relationship Id="rId5" Type="http://schemas.openxmlformats.org/officeDocument/2006/relationships/slideLayout" Target="../slideLayouts/slideLayout16.xml"/><Relationship Id="rId6" Type="http://schemas.openxmlformats.org/officeDocument/2006/relationships/slideLayout" Target="../slideLayouts/slideLayout17.xml"/><Relationship Id="rId18" Type="http://schemas.openxmlformats.org/officeDocument/2006/relationships/theme" Target="../theme/theme2.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Shape 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spcBef>
                <a:spcPts val="0"/>
              </a:spcBef>
              <a:buNone/>
              <a:defRPr sz="1000">
                <a:solidFill>
                  <a:schemeClr val="dk2"/>
                </a:solidFill>
              </a:defRPr>
            </a:lvl1pPr>
            <a:lvl2pPr lvl="1" algn="r">
              <a:spcBef>
                <a:spcPts val="0"/>
              </a:spcBef>
              <a:buNone/>
              <a:defRPr sz="1000">
                <a:solidFill>
                  <a:schemeClr val="dk2"/>
                </a:solidFill>
              </a:defRPr>
            </a:lvl2pPr>
            <a:lvl3pPr lvl="2" algn="r">
              <a:spcBef>
                <a:spcPts val="0"/>
              </a:spcBef>
              <a:buNone/>
              <a:defRPr sz="1000">
                <a:solidFill>
                  <a:schemeClr val="dk2"/>
                </a:solidFill>
              </a:defRPr>
            </a:lvl3pPr>
            <a:lvl4pPr lvl="3" algn="r">
              <a:spcBef>
                <a:spcPts val="0"/>
              </a:spcBef>
              <a:buNone/>
              <a:defRPr sz="1000">
                <a:solidFill>
                  <a:schemeClr val="dk2"/>
                </a:solidFill>
              </a:defRPr>
            </a:lvl4pPr>
            <a:lvl5pPr lvl="4" algn="r">
              <a:spcBef>
                <a:spcPts val="0"/>
              </a:spcBef>
              <a:buNone/>
              <a:defRPr sz="1000">
                <a:solidFill>
                  <a:schemeClr val="dk2"/>
                </a:solidFill>
              </a:defRPr>
            </a:lvl5pPr>
            <a:lvl6pPr lvl="5" algn="r">
              <a:spcBef>
                <a:spcPts val="0"/>
              </a:spcBef>
              <a:buNone/>
              <a:defRPr sz="1000">
                <a:solidFill>
                  <a:schemeClr val="dk2"/>
                </a:solidFill>
              </a:defRPr>
            </a:lvl6pPr>
            <a:lvl7pPr lvl="6" algn="r">
              <a:spcBef>
                <a:spcPts val="0"/>
              </a:spcBef>
              <a:buNone/>
              <a:defRPr sz="1000">
                <a:solidFill>
                  <a:schemeClr val="dk2"/>
                </a:solidFill>
              </a:defRPr>
            </a:lvl7pPr>
            <a:lvl8pPr lvl="7" algn="r">
              <a:spcBef>
                <a:spcPts val="0"/>
              </a:spcBef>
              <a:buNone/>
              <a:defRPr sz="1000">
                <a:solidFill>
                  <a:schemeClr val="dk2"/>
                </a:solidFill>
              </a:defRPr>
            </a:lvl8pPr>
            <a:lvl9pPr lvl="8" algn="r">
              <a:spcBef>
                <a:spcPts val="0"/>
              </a:spcBef>
              <a:buNone/>
              <a:defRPr sz="1000">
                <a:solidFill>
                  <a:schemeClr val="dk2"/>
                </a:solidFill>
              </a:defRPr>
            </a:lvl9pPr>
          </a:lstStyle>
          <a:p>
            <a:pPr indent="0" lvl="0" marL="0">
              <a:spcBef>
                <a:spcPts val="0"/>
              </a:spcBef>
              <a:spcAft>
                <a:spcPts val="0"/>
              </a:spcAft>
              <a:buNone/>
            </a:pPr>
            <a:fld id="{00000000-1234-1234-1234-123412341234}" type="slidenum">
              <a:rPr lang="vi"/>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2"/>
        </a:solidFill>
      </p:bgPr>
    </p:bg>
    <p:spTree>
      <p:nvGrpSpPr>
        <p:cNvPr id="50" name="Shape 50"/>
        <p:cNvGrpSpPr/>
        <p:nvPr/>
      </p:nvGrpSpPr>
      <p:grpSpPr>
        <a:xfrm>
          <a:off x="0" y="0"/>
          <a:ext cx="0" cy="0"/>
          <a:chOff x="0" y="0"/>
          <a:chExt cx="0" cy="0"/>
        </a:xfrm>
      </p:grpSpPr>
      <p:sp>
        <p:nvSpPr>
          <p:cNvPr id="51" name="Shape 51"/>
          <p:cNvSpPr txBox="1"/>
          <p:nvPr>
            <p:ph type="title"/>
          </p:nvPr>
        </p:nvSpPr>
        <p:spPr>
          <a:xfrm>
            <a:off x="628650" y="273847"/>
            <a:ext cx="7886700" cy="994200"/>
          </a:xfrm>
          <a:prstGeom prst="rect">
            <a:avLst/>
          </a:prstGeom>
          <a:noFill/>
          <a:ln>
            <a:noFill/>
          </a:ln>
        </p:spPr>
        <p:txBody>
          <a:bodyPr anchorCtr="0" anchor="ctr" bIns="34300" lIns="34300" spcFirstLastPara="1" rIns="34300" wrap="square" tIns="34300"/>
          <a:lstStyle>
            <a:lvl1pPr indent="0" lvl="0" marL="0" marR="0" rtl="0" algn="l">
              <a:lnSpc>
                <a:spcPct val="90000"/>
              </a:lnSpc>
              <a:spcBef>
                <a:spcPts val="0"/>
              </a:spcBef>
              <a:spcAft>
                <a:spcPts val="0"/>
              </a:spcAft>
              <a:buClr>
                <a:schemeClr val="dk1"/>
              </a:buClr>
              <a:buSzPts val="2300"/>
              <a:buFont typeface="Lato"/>
              <a:buNone/>
              <a:defRPr b="0" i="0" sz="2300" u="none" cap="none" strike="noStrike">
                <a:solidFill>
                  <a:schemeClr val="dk1"/>
                </a:solidFill>
                <a:latin typeface="Lato"/>
                <a:ea typeface="Lato"/>
                <a:cs typeface="Lato"/>
                <a:sym typeface="Lato"/>
              </a:defRPr>
            </a:lvl1pPr>
            <a:lvl2pPr indent="0" lvl="1" rtl="0">
              <a:spcBef>
                <a:spcPts val="0"/>
              </a:spcBef>
              <a:spcAft>
                <a:spcPts val="0"/>
              </a:spcAft>
              <a:buSzPts val="500"/>
              <a:buNone/>
              <a:defRPr sz="700"/>
            </a:lvl2pPr>
            <a:lvl3pPr indent="0" lvl="2" rtl="0">
              <a:spcBef>
                <a:spcPts val="0"/>
              </a:spcBef>
              <a:spcAft>
                <a:spcPts val="0"/>
              </a:spcAft>
              <a:buSzPts val="500"/>
              <a:buNone/>
              <a:defRPr sz="700"/>
            </a:lvl3pPr>
            <a:lvl4pPr indent="0" lvl="3" rtl="0">
              <a:spcBef>
                <a:spcPts val="0"/>
              </a:spcBef>
              <a:spcAft>
                <a:spcPts val="0"/>
              </a:spcAft>
              <a:buSzPts val="500"/>
              <a:buNone/>
              <a:defRPr sz="700"/>
            </a:lvl4pPr>
            <a:lvl5pPr indent="0" lvl="4" rtl="0">
              <a:spcBef>
                <a:spcPts val="0"/>
              </a:spcBef>
              <a:spcAft>
                <a:spcPts val="0"/>
              </a:spcAft>
              <a:buSzPts val="500"/>
              <a:buNone/>
              <a:defRPr sz="700"/>
            </a:lvl5pPr>
            <a:lvl6pPr indent="0" lvl="5" rtl="0">
              <a:spcBef>
                <a:spcPts val="0"/>
              </a:spcBef>
              <a:spcAft>
                <a:spcPts val="0"/>
              </a:spcAft>
              <a:buSzPts val="500"/>
              <a:buNone/>
              <a:defRPr sz="700"/>
            </a:lvl6pPr>
            <a:lvl7pPr indent="0" lvl="6" rtl="0">
              <a:spcBef>
                <a:spcPts val="0"/>
              </a:spcBef>
              <a:spcAft>
                <a:spcPts val="0"/>
              </a:spcAft>
              <a:buSzPts val="500"/>
              <a:buNone/>
              <a:defRPr sz="700"/>
            </a:lvl7pPr>
            <a:lvl8pPr indent="0" lvl="7" rtl="0">
              <a:spcBef>
                <a:spcPts val="0"/>
              </a:spcBef>
              <a:spcAft>
                <a:spcPts val="0"/>
              </a:spcAft>
              <a:buSzPts val="500"/>
              <a:buNone/>
              <a:defRPr sz="700"/>
            </a:lvl8pPr>
            <a:lvl9pPr indent="0" lvl="8" rtl="0">
              <a:spcBef>
                <a:spcPts val="0"/>
              </a:spcBef>
              <a:spcAft>
                <a:spcPts val="0"/>
              </a:spcAft>
              <a:buSzPts val="500"/>
              <a:buNone/>
              <a:defRPr sz="700"/>
            </a:lvl9pPr>
          </a:lstStyle>
          <a:p/>
        </p:txBody>
      </p:sp>
      <p:sp>
        <p:nvSpPr>
          <p:cNvPr id="52" name="Shape 52"/>
          <p:cNvSpPr txBox="1"/>
          <p:nvPr>
            <p:ph idx="1" type="body"/>
          </p:nvPr>
        </p:nvSpPr>
        <p:spPr>
          <a:xfrm>
            <a:off x="628650" y="1369219"/>
            <a:ext cx="7886700" cy="3263400"/>
          </a:xfrm>
          <a:prstGeom prst="rect">
            <a:avLst/>
          </a:prstGeom>
          <a:noFill/>
          <a:ln>
            <a:noFill/>
          </a:ln>
        </p:spPr>
        <p:txBody>
          <a:bodyPr anchorCtr="0" anchor="t" bIns="34300" lIns="34300" spcFirstLastPara="1" rIns="34300" wrap="square" tIns="34300"/>
          <a:lstStyle>
            <a:lvl1pPr indent="-342900" lvl="0" marL="457200" marR="0" rtl="0" algn="l">
              <a:lnSpc>
                <a:spcPct val="90000"/>
              </a:lnSpc>
              <a:spcBef>
                <a:spcPts val="8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1pPr>
            <a:lvl2pPr indent="-323850" lvl="1" marL="9144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Lato"/>
                <a:ea typeface="Lato"/>
                <a:cs typeface="Lato"/>
                <a:sym typeface="Lato"/>
              </a:defRPr>
            </a:lvl2pPr>
            <a:lvl3pPr indent="-317500" lvl="2" marL="1371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Lato"/>
                <a:ea typeface="Lato"/>
                <a:cs typeface="Lato"/>
                <a:sym typeface="Lato"/>
              </a:defRPr>
            </a:lvl3pPr>
            <a:lvl4pPr indent="-304800" lvl="3" marL="1828800" marR="0" rtl="0" algn="l">
              <a:lnSpc>
                <a:spcPct val="90000"/>
              </a:lnSpc>
              <a:spcBef>
                <a:spcPts val="400"/>
              </a:spcBef>
              <a:spcAft>
                <a:spcPts val="0"/>
              </a:spcAft>
              <a:buClr>
                <a:schemeClr val="dk1"/>
              </a:buClr>
              <a:buSzPts val="1200"/>
              <a:buFont typeface="Arial"/>
              <a:buChar char="•"/>
              <a:defRPr b="0" i="0" sz="1200" u="none" cap="none" strike="noStrike">
                <a:solidFill>
                  <a:schemeClr val="dk1"/>
                </a:solidFill>
                <a:latin typeface="Lato"/>
                <a:ea typeface="Lato"/>
                <a:cs typeface="Lato"/>
                <a:sym typeface="Lato"/>
              </a:defRPr>
            </a:lvl4pPr>
            <a:lvl5pPr indent="-304800" lvl="4" marL="2286000" marR="0" rtl="0" algn="l">
              <a:lnSpc>
                <a:spcPct val="90000"/>
              </a:lnSpc>
              <a:spcBef>
                <a:spcPts val="400"/>
              </a:spcBef>
              <a:spcAft>
                <a:spcPts val="0"/>
              </a:spcAft>
              <a:buClr>
                <a:schemeClr val="dk1"/>
              </a:buClr>
              <a:buSzPts val="1200"/>
              <a:buFont typeface="Arial"/>
              <a:buChar char="•"/>
              <a:defRPr b="0" i="0" sz="1200" u="none" cap="none" strike="noStrike">
                <a:solidFill>
                  <a:schemeClr val="dk1"/>
                </a:solidFill>
                <a:latin typeface="Lato"/>
                <a:ea typeface="Lato"/>
                <a:cs typeface="Lato"/>
                <a:sym typeface="Lato"/>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Lato Light"/>
                <a:ea typeface="Lato Light"/>
                <a:cs typeface="Lato Light"/>
                <a:sym typeface="Lato Light"/>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Lato Light"/>
                <a:ea typeface="Lato Light"/>
                <a:cs typeface="Lato Light"/>
                <a:sym typeface="Lato Light"/>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Lato Light"/>
                <a:ea typeface="Lato Light"/>
                <a:cs typeface="Lato Light"/>
                <a:sym typeface="Lato Light"/>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Lato Light"/>
                <a:ea typeface="Lato Light"/>
                <a:cs typeface="Lato Light"/>
                <a:sym typeface="Lato Light"/>
              </a:defRPr>
            </a:lvl9pPr>
          </a:lstStyle>
          <a:p/>
        </p:txBody>
      </p:sp>
      <p:sp>
        <p:nvSpPr>
          <p:cNvPr id="53" name="Shape 53"/>
          <p:cNvSpPr txBox="1"/>
          <p:nvPr>
            <p:ph idx="10" type="dt"/>
          </p:nvPr>
        </p:nvSpPr>
        <p:spPr>
          <a:xfrm>
            <a:off x="628650" y="4767266"/>
            <a:ext cx="2057400" cy="273900"/>
          </a:xfrm>
          <a:prstGeom prst="rect">
            <a:avLst/>
          </a:prstGeom>
          <a:noFill/>
          <a:ln>
            <a:noFill/>
          </a:ln>
        </p:spPr>
        <p:txBody>
          <a:bodyPr anchorCtr="0" anchor="ctr" bIns="34300" lIns="34300" spcFirstLastPara="1" rIns="34300" wrap="square" tIns="34300"/>
          <a:lstStyle>
            <a:lvl1pPr indent="0" lvl="0" marL="0" marR="0" rtl="0" algn="l">
              <a:spcBef>
                <a:spcPts val="0"/>
              </a:spcBef>
              <a:spcAft>
                <a:spcPts val="0"/>
              </a:spcAft>
              <a:buSzPts val="500"/>
              <a:buNone/>
              <a:defRPr b="0" i="0" sz="900" u="none" cap="none" strike="noStrike">
                <a:solidFill>
                  <a:srgbClr val="9197A0"/>
                </a:solidFill>
                <a:latin typeface="Source Sans Pro"/>
                <a:ea typeface="Source Sans Pro"/>
                <a:cs typeface="Source Sans Pro"/>
                <a:sym typeface="Source Sans Pro"/>
              </a:defRPr>
            </a:lvl1pPr>
            <a:lvl2pPr indent="0" lvl="1" marL="342900" marR="0" rtl="0" algn="l">
              <a:spcBef>
                <a:spcPts val="0"/>
              </a:spcBef>
              <a:spcAft>
                <a:spcPts val="0"/>
              </a:spcAft>
              <a:buSzPts val="500"/>
              <a:buNone/>
              <a:defRPr b="0" i="0" sz="1400" u="none" cap="none" strike="noStrike">
                <a:solidFill>
                  <a:schemeClr val="dk1"/>
                </a:solidFill>
                <a:latin typeface="Lato Light"/>
                <a:ea typeface="Lato Light"/>
                <a:cs typeface="Lato Light"/>
                <a:sym typeface="Lato Light"/>
              </a:defRPr>
            </a:lvl2pPr>
            <a:lvl3pPr indent="0" lvl="2" marL="685800" marR="0" rtl="0" algn="l">
              <a:spcBef>
                <a:spcPts val="0"/>
              </a:spcBef>
              <a:spcAft>
                <a:spcPts val="0"/>
              </a:spcAft>
              <a:buSzPts val="500"/>
              <a:buNone/>
              <a:defRPr b="0" i="0" sz="1400" u="none" cap="none" strike="noStrike">
                <a:solidFill>
                  <a:schemeClr val="dk1"/>
                </a:solidFill>
                <a:latin typeface="Lato Light"/>
                <a:ea typeface="Lato Light"/>
                <a:cs typeface="Lato Light"/>
                <a:sym typeface="Lato Light"/>
              </a:defRPr>
            </a:lvl3pPr>
            <a:lvl4pPr indent="0" lvl="3" marL="1028700" marR="0" rtl="0" algn="l">
              <a:spcBef>
                <a:spcPts val="0"/>
              </a:spcBef>
              <a:spcAft>
                <a:spcPts val="0"/>
              </a:spcAft>
              <a:buSzPts val="500"/>
              <a:buNone/>
              <a:defRPr b="0" i="0" sz="1400" u="none" cap="none" strike="noStrike">
                <a:solidFill>
                  <a:schemeClr val="dk1"/>
                </a:solidFill>
                <a:latin typeface="Lato Light"/>
                <a:ea typeface="Lato Light"/>
                <a:cs typeface="Lato Light"/>
                <a:sym typeface="Lato Light"/>
              </a:defRPr>
            </a:lvl4pPr>
            <a:lvl5pPr indent="0" lvl="4" marL="1371600" marR="0" rtl="0" algn="l">
              <a:spcBef>
                <a:spcPts val="0"/>
              </a:spcBef>
              <a:spcAft>
                <a:spcPts val="0"/>
              </a:spcAft>
              <a:buSzPts val="500"/>
              <a:buNone/>
              <a:defRPr b="0" i="0" sz="1400" u="none" cap="none" strike="noStrike">
                <a:solidFill>
                  <a:schemeClr val="dk1"/>
                </a:solidFill>
                <a:latin typeface="Lato Light"/>
                <a:ea typeface="Lato Light"/>
                <a:cs typeface="Lato Light"/>
                <a:sym typeface="Lato Light"/>
              </a:defRPr>
            </a:lvl5pPr>
            <a:lvl6pPr indent="0" lvl="5" marL="1714500" marR="0" rtl="0" algn="l">
              <a:spcBef>
                <a:spcPts val="0"/>
              </a:spcBef>
              <a:spcAft>
                <a:spcPts val="0"/>
              </a:spcAft>
              <a:buSzPts val="500"/>
              <a:buNone/>
              <a:defRPr b="0" i="0" sz="1400" u="none" cap="none" strike="noStrike">
                <a:solidFill>
                  <a:schemeClr val="dk1"/>
                </a:solidFill>
                <a:latin typeface="Lato Light"/>
                <a:ea typeface="Lato Light"/>
                <a:cs typeface="Lato Light"/>
                <a:sym typeface="Lato Light"/>
              </a:defRPr>
            </a:lvl6pPr>
            <a:lvl7pPr indent="0" lvl="6" marL="2057400" marR="0" rtl="0" algn="l">
              <a:spcBef>
                <a:spcPts val="0"/>
              </a:spcBef>
              <a:spcAft>
                <a:spcPts val="0"/>
              </a:spcAft>
              <a:buSzPts val="500"/>
              <a:buNone/>
              <a:defRPr b="0" i="0" sz="1400" u="none" cap="none" strike="noStrike">
                <a:solidFill>
                  <a:schemeClr val="dk1"/>
                </a:solidFill>
                <a:latin typeface="Lato Light"/>
                <a:ea typeface="Lato Light"/>
                <a:cs typeface="Lato Light"/>
                <a:sym typeface="Lato Light"/>
              </a:defRPr>
            </a:lvl7pPr>
            <a:lvl8pPr indent="0" lvl="7" marL="2400300" marR="0" rtl="0" algn="l">
              <a:spcBef>
                <a:spcPts val="0"/>
              </a:spcBef>
              <a:spcAft>
                <a:spcPts val="0"/>
              </a:spcAft>
              <a:buSzPts val="500"/>
              <a:buNone/>
              <a:defRPr b="0" i="0" sz="1400" u="none" cap="none" strike="noStrike">
                <a:solidFill>
                  <a:schemeClr val="dk1"/>
                </a:solidFill>
                <a:latin typeface="Lato Light"/>
                <a:ea typeface="Lato Light"/>
                <a:cs typeface="Lato Light"/>
                <a:sym typeface="Lato Light"/>
              </a:defRPr>
            </a:lvl8pPr>
            <a:lvl9pPr indent="0" lvl="8" marL="2743200" marR="0" rtl="0" algn="l">
              <a:spcBef>
                <a:spcPts val="0"/>
              </a:spcBef>
              <a:spcAft>
                <a:spcPts val="0"/>
              </a:spcAft>
              <a:buSzPts val="500"/>
              <a:buNone/>
              <a:defRPr b="0" i="0" sz="1400" u="none" cap="none" strike="noStrike">
                <a:solidFill>
                  <a:schemeClr val="dk1"/>
                </a:solidFill>
                <a:latin typeface="Lato Light"/>
                <a:ea typeface="Lato Light"/>
                <a:cs typeface="Lato Light"/>
                <a:sym typeface="Lato Light"/>
              </a:defRPr>
            </a:lvl9pPr>
          </a:lstStyle>
          <a:p/>
        </p:txBody>
      </p:sp>
      <p:sp>
        <p:nvSpPr>
          <p:cNvPr id="54" name="Shape 54"/>
          <p:cNvSpPr txBox="1"/>
          <p:nvPr>
            <p:ph idx="11" type="ftr"/>
          </p:nvPr>
        </p:nvSpPr>
        <p:spPr>
          <a:xfrm>
            <a:off x="3028950" y="4767266"/>
            <a:ext cx="3086100" cy="273900"/>
          </a:xfrm>
          <a:prstGeom prst="rect">
            <a:avLst/>
          </a:prstGeom>
          <a:noFill/>
          <a:ln>
            <a:noFill/>
          </a:ln>
        </p:spPr>
        <p:txBody>
          <a:bodyPr anchorCtr="0" anchor="ctr" bIns="34300" lIns="34300" spcFirstLastPara="1" rIns="34300" wrap="square" tIns="34300"/>
          <a:lstStyle>
            <a:lvl1pPr indent="0" lvl="0" marL="0" marR="0" rtl="0" algn="ctr">
              <a:spcBef>
                <a:spcPts val="0"/>
              </a:spcBef>
              <a:spcAft>
                <a:spcPts val="0"/>
              </a:spcAft>
              <a:buSzPts val="500"/>
              <a:buNone/>
              <a:defRPr b="0" i="0" sz="900" u="none" cap="none" strike="noStrike">
                <a:solidFill>
                  <a:srgbClr val="9197A0"/>
                </a:solidFill>
                <a:latin typeface="Source Sans Pro"/>
                <a:ea typeface="Source Sans Pro"/>
                <a:cs typeface="Source Sans Pro"/>
                <a:sym typeface="Source Sans Pro"/>
              </a:defRPr>
            </a:lvl1pPr>
            <a:lvl2pPr indent="0" lvl="1" marL="342900" marR="0" rtl="0" algn="l">
              <a:spcBef>
                <a:spcPts val="0"/>
              </a:spcBef>
              <a:spcAft>
                <a:spcPts val="0"/>
              </a:spcAft>
              <a:buSzPts val="500"/>
              <a:buNone/>
              <a:defRPr b="0" i="0" sz="1400" u="none" cap="none" strike="noStrike">
                <a:solidFill>
                  <a:schemeClr val="dk1"/>
                </a:solidFill>
                <a:latin typeface="Lato Light"/>
                <a:ea typeface="Lato Light"/>
                <a:cs typeface="Lato Light"/>
                <a:sym typeface="Lato Light"/>
              </a:defRPr>
            </a:lvl2pPr>
            <a:lvl3pPr indent="0" lvl="2" marL="685800" marR="0" rtl="0" algn="l">
              <a:spcBef>
                <a:spcPts val="0"/>
              </a:spcBef>
              <a:spcAft>
                <a:spcPts val="0"/>
              </a:spcAft>
              <a:buSzPts val="500"/>
              <a:buNone/>
              <a:defRPr b="0" i="0" sz="1400" u="none" cap="none" strike="noStrike">
                <a:solidFill>
                  <a:schemeClr val="dk1"/>
                </a:solidFill>
                <a:latin typeface="Lato Light"/>
                <a:ea typeface="Lato Light"/>
                <a:cs typeface="Lato Light"/>
                <a:sym typeface="Lato Light"/>
              </a:defRPr>
            </a:lvl3pPr>
            <a:lvl4pPr indent="0" lvl="3" marL="1028700" marR="0" rtl="0" algn="l">
              <a:spcBef>
                <a:spcPts val="0"/>
              </a:spcBef>
              <a:spcAft>
                <a:spcPts val="0"/>
              </a:spcAft>
              <a:buSzPts val="500"/>
              <a:buNone/>
              <a:defRPr b="0" i="0" sz="1400" u="none" cap="none" strike="noStrike">
                <a:solidFill>
                  <a:schemeClr val="dk1"/>
                </a:solidFill>
                <a:latin typeface="Lato Light"/>
                <a:ea typeface="Lato Light"/>
                <a:cs typeface="Lato Light"/>
                <a:sym typeface="Lato Light"/>
              </a:defRPr>
            </a:lvl4pPr>
            <a:lvl5pPr indent="0" lvl="4" marL="1371600" marR="0" rtl="0" algn="l">
              <a:spcBef>
                <a:spcPts val="0"/>
              </a:spcBef>
              <a:spcAft>
                <a:spcPts val="0"/>
              </a:spcAft>
              <a:buSzPts val="500"/>
              <a:buNone/>
              <a:defRPr b="0" i="0" sz="1400" u="none" cap="none" strike="noStrike">
                <a:solidFill>
                  <a:schemeClr val="dk1"/>
                </a:solidFill>
                <a:latin typeface="Lato Light"/>
                <a:ea typeface="Lato Light"/>
                <a:cs typeface="Lato Light"/>
                <a:sym typeface="Lato Light"/>
              </a:defRPr>
            </a:lvl5pPr>
            <a:lvl6pPr indent="0" lvl="5" marL="1714500" marR="0" rtl="0" algn="l">
              <a:spcBef>
                <a:spcPts val="0"/>
              </a:spcBef>
              <a:spcAft>
                <a:spcPts val="0"/>
              </a:spcAft>
              <a:buSzPts val="500"/>
              <a:buNone/>
              <a:defRPr b="0" i="0" sz="1400" u="none" cap="none" strike="noStrike">
                <a:solidFill>
                  <a:schemeClr val="dk1"/>
                </a:solidFill>
                <a:latin typeface="Lato Light"/>
                <a:ea typeface="Lato Light"/>
                <a:cs typeface="Lato Light"/>
                <a:sym typeface="Lato Light"/>
              </a:defRPr>
            </a:lvl6pPr>
            <a:lvl7pPr indent="0" lvl="6" marL="2057400" marR="0" rtl="0" algn="l">
              <a:spcBef>
                <a:spcPts val="0"/>
              </a:spcBef>
              <a:spcAft>
                <a:spcPts val="0"/>
              </a:spcAft>
              <a:buSzPts val="500"/>
              <a:buNone/>
              <a:defRPr b="0" i="0" sz="1400" u="none" cap="none" strike="noStrike">
                <a:solidFill>
                  <a:schemeClr val="dk1"/>
                </a:solidFill>
                <a:latin typeface="Lato Light"/>
                <a:ea typeface="Lato Light"/>
                <a:cs typeface="Lato Light"/>
                <a:sym typeface="Lato Light"/>
              </a:defRPr>
            </a:lvl7pPr>
            <a:lvl8pPr indent="0" lvl="7" marL="2400300" marR="0" rtl="0" algn="l">
              <a:spcBef>
                <a:spcPts val="0"/>
              </a:spcBef>
              <a:spcAft>
                <a:spcPts val="0"/>
              </a:spcAft>
              <a:buSzPts val="500"/>
              <a:buNone/>
              <a:defRPr b="0" i="0" sz="1400" u="none" cap="none" strike="noStrike">
                <a:solidFill>
                  <a:schemeClr val="dk1"/>
                </a:solidFill>
                <a:latin typeface="Lato Light"/>
                <a:ea typeface="Lato Light"/>
                <a:cs typeface="Lato Light"/>
                <a:sym typeface="Lato Light"/>
              </a:defRPr>
            </a:lvl8pPr>
            <a:lvl9pPr indent="0" lvl="8" marL="2743200" marR="0" rtl="0" algn="l">
              <a:spcBef>
                <a:spcPts val="0"/>
              </a:spcBef>
              <a:spcAft>
                <a:spcPts val="0"/>
              </a:spcAft>
              <a:buSzPts val="500"/>
              <a:buNone/>
              <a:defRPr b="0" i="0" sz="1400" u="none" cap="none" strike="noStrike">
                <a:solidFill>
                  <a:schemeClr val="dk1"/>
                </a:solidFill>
                <a:latin typeface="Lato Light"/>
                <a:ea typeface="Lato Light"/>
                <a:cs typeface="Lato Light"/>
                <a:sym typeface="Lato Light"/>
              </a:defRPr>
            </a:lvl9pPr>
          </a:lstStyle>
          <a:p/>
        </p:txBody>
      </p:sp>
      <p:sp>
        <p:nvSpPr>
          <p:cNvPr id="55" name="Shape 55"/>
          <p:cNvSpPr txBox="1"/>
          <p:nvPr>
            <p:ph idx="12" type="sldNum"/>
          </p:nvPr>
        </p:nvSpPr>
        <p:spPr>
          <a:xfrm>
            <a:off x="6457950" y="4767266"/>
            <a:ext cx="20574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i="0" sz="900" u="none" cap="none" strike="noStrike">
                <a:solidFill>
                  <a:srgbClr val="9197A0"/>
                </a:solidFill>
                <a:latin typeface="Source Sans Pro"/>
                <a:ea typeface="Source Sans Pro"/>
                <a:cs typeface="Source Sans Pro"/>
                <a:sym typeface="Source Sans Pro"/>
              </a:defRPr>
            </a:lvl1pPr>
            <a:lvl2pPr indent="0" lvl="1" marL="0" marR="0" rtl="0" algn="r">
              <a:spcBef>
                <a:spcPts val="0"/>
              </a:spcBef>
              <a:buNone/>
              <a:defRPr b="0" i="0" sz="900" u="none" cap="none" strike="noStrike">
                <a:solidFill>
                  <a:srgbClr val="9197A0"/>
                </a:solidFill>
                <a:latin typeface="Source Sans Pro"/>
                <a:ea typeface="Source Sans Pro"/>
                <a:cs typeface="Source Sans Pro"/>
                <a:sym typeface="Source Sans Pro"/>
              </a:defRPr>
            </a:lvl2pPr>
            <a:lvl3pPr indent="0" lvl="2" marL="0" marR="0" rtl="0" algn="r">
              <a:spcBef>
                <a:spcPts val="0"/>
              </a:spcBef>
              <a:buNone/>
              <a:defRPr b="0" i="0" sz="900" u="none" cap="none" strike="noStrike">
                <a:solidFill>
                  <a:srgbClr val="9197A0"/>
                </a:solidFill>
                <a:latin typeface="Source Sans Pro"/>
                <a:ea typeface="Source Sans Pro"/>
                <a:cs typeface="Source Sans Pro"/>
                <a:sym typeface="Source Sans Pro"/>
              </a:defRPr>
            </a:lvl3pPr>
            <a:lvl4pPr indent="0" lvl="3" marL="0" marR="0" rtl="0" algn="r">
              <a:spcBef>
                <a:spcPts val="0"/>
              </a:spcBef>
              <a:buNone/>
              <a:defRPr b="0" i="0" sz="900" u="none" cap="none" strike="noStrike">
                <a:solidFill>
                  <a:srgbClr val="9197A0"/>
                </a:solidFill>
                <a:latin typeface="Source Sans Pro"/>
                <a:ea typeface="Source Sans Pro"/>
                <a:cs typeface="Source Sans Pro"/>
                <a:sym typeface="Source Sans Pro"/>
              </a:defRPr>
            </a:lvl4pPr>
            <a:lvl5pPr indent="0" lvl="4" marL="0" marR="0" rtl="0" algn="r">
              <a:spcBef>
                <a:spcPts val="0"/>
              </a:spcBef>
              <a:buNone/>
              <a:defRPr b="0" i="0" sz="900" u="none" cap="none" strike="noStrike">
                <a:solidFill>
                  <a:srgbClr val="9197A0"/>
                </a:solidFill>
                <a:latin typeface="Source Sans Pro"/>
                <a:ea typeface="Source Sans Pro"/>
                <a:cs typeface="Source Sans Pro"/>
                <a:sym typeface="Source Sans Pro"/>
              </a:defRPr>
            </a:lvl5pPr>
            <a:lvl6pPr indent="0" lvl="5" marL="0" marR="0" rtl="0" algn="r">
              <a:spcBef>
                <a:spcPts val="0"/>
              </a:spcBef>
              <a:buNone/>
              <a:defRPr b="0" i="0" sz="900" u="none" cap="none" strike="noStrike">
                <a:solidFill>
                  <a:srgbClr val="9197A0"/>
                </a:solidFill>
                <a:latin typeface="Source Sans Pro"/>
                <a:ea typeface="Source Sans Pro"/>
                <a:cs typeface="Source Sans Pro"/>
                <a:sym typeface="Source Sans Pro"/>
              </a:defRPr>
            </a:lvl6pPr>
            <a:lvl7pPr indent="0" lvl="6" marL="0" marR="0" rtl="0" algn="r">
              <a:spcBef>
                <a:spcPts val="0"/>
              </a:spcBef>
              <a:buNone/>
              <a:defRPr b="0" i="0" sz="900" u="none" cap="none" strike="noStrike">
                <a:solidFill>
                  <a:srgbClr val="9197A0"/>
                </a:solidFill>
                <a:latin typeface="Source Sans Pro"/>
                <a:ea typeface="Source Sans Pro"/>
                <a:cs typeface="Source Sans Pro"/>
                <a:sym typeface="Source Sans Pro"/>
              </a:defRPr>
            </a:lvl7pPr>
            <a:lvl8pPr indent="0" lvl="7" marL="0" marR="0" rtl="0" algn="r">
              <a:spcBef>
                <a:spcPts val="0"/>
              </a:spcBef>
              <a:buNone/>
              <a:defRPr b="0" i="0" sz="900" u="none" cap="none" strike="noStrike">
                <a:solidFill>
                  <a:srgbClr val="9197A0"/>
                </a:solidFill>
                <a:latin typeface="Source Sans Pro"/>
                <a:ea typeface="Source Sans Pro"/>
                <a:cs typeface="Source Sans Pro"/>
                <a:sym typeface="Source Sans Pro"/>
              </a:defRPr>
            </a:lvl8pPr>
            <a:lvl9pPr indent="0" lvl="8" marL="0" marR="0" rtl="0" algn="r">
              <a:spcBef>
                <a:spcPts val="0"/>
              </a:spcBef>
              <a:buNone/>
              <a:defRPr b="0" i="0" sz="900" u="none" cap="none" strike="noStrike">
                <a:solidFill>
                  <a:srgbClr val="9197A0"/>
                </a:solidFill>
                <a:latin typeface="Source Sans Pro"/>
                <a:ea typeface="Source Sans Pro"/>
                <a:cs typeface="Source Sans Pro"/>
                <a:sym typeface="Source Sans Pro"/>
              </a:defRPr>
            </a:lvl9pPr>
          </a:lstStyle>
          <a:p>
            <a:pPr indent="0" lvl="0" marL="0">
              <a:spcBef>
                <a:spcPts val="0"/>
              </a:spcBef>
              <a:spcAft>
                <a:spcPts val="0"/>
              </a:spcAft>
              <a:buNone/>
            </a:pPr>
            <a:fld id="{00000000-1234-1234-1234-123412341234}" type="slidenum">
              <a:rPr lang="vi"/>
              <a:t>‹#›</a:t>
            </a:fld>
            <a:endParaRPr/>
          </a:p>
        </p:txBody>
      </p:sp>
      <p:sp>
        <p:nvSpPr>
          <p:cNvPr id="56" name="Shape 56"/>
          <p:cNvSpPr/>
          <p:nvPr/>
        </p:nvSpPr>
        <p:spPr>
          <a:xfrm>
            <a:off x="8634659" y="210934"/>
            <a:ext cx="291000" cy="291000"/>
          </a:xfrm>
          <a:prstGeom prst="ellipse">
            <a:avLst/>
          </a:prstGeom>
          <a:solidFill>
            <a:schemeClr val="accent2"/>
          </a:solidFill>
          <a:ln>
            <a:noFill/>
          </a:ln>
        </p:spPr>
        <p:txBody>
          <a:bodyPr anchorCtr="0" anchor="ctr" bIns="17150" lIns="34275" spcFirstLastPara="1" rIns="34275" wrap="square" tIns="17150">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57" name="Shape 57"/>
          <p:cNvSpPr txBox="1"/>
          <p:nvPr/>
        </p:nvSpPr>
        <p:spPr>
          <a:xfrm>
            <a:off x="8638965" y="227651"/>
            <a:ext cx="278400" cy="230700"/>
          </a:xfrm>
          <a:prstGeom prst="rect">
            <a:avLst/>
          </a:prstGeom>
          <a:noFill/>
          <a:ln>
            <a:noFill/>
          </a:ln>
        </p:spPr>
        <p:txBody>
          <a:bodyPr anchorCtr="0" anchor="t" bIns="34275" lIns="68550" spcFirstLastPara="1" rIns="68550" wrap="square" tIns="34275">
            <a:noAutofit/>
          </a:bodyPr>
          <a:lstStyle/>
          <a:p>
            <a:pPr indent="0" lvl="0" marL="0" marR="0" rtl="0" algn="ctr">
              <a:spcBef>
                <a:spcPts val="0"/>
              </a:spcBef>
              <a:spcAft>
                <a:spcPts val="0"/>
              </a:spcAft>
              <a:buNone/>
            </a:pPr>
            <a:fld id="{00000000-1234-1234-1234-123412341234}" type="slidenum">
              <a:rPr b="0" i="0" lang="vi" sz="1100" u="none" cap="none" strike="noStrike">
                <a:solidFill>
                  <a:schemeClr val="lt1"/>
                </a:solidFill>
                <a:latin typeface="Source Sans Pro"/>
                <a:ea typeface="Source Sans Pro"/>
                <a:cs typeface="Source Sans Pro"/>
                <a:sym typeface="Source Sans Pro"/>
              </a:rPr>
              <a:t>‹#›</a:t>
            </a:fld>
            <a:endParaRPr b="0" i="0" sz="1100" u="none" cap="none" strike="noStrike">
              <a:solidFill>
                <a:schemeClr val="lt1"/>
              </a:solidFill>
              <a:latin typeface="Source Sans Pro"/>
              <a:ea typeface="Source Sans Pro"/>
              <a:cs typeface="Source Sans Pro"/>
              <a:sym typeface="Source Sans Pro"/>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0.xml"/><Relationship Id="rId3" Type="http://schemas.openxmlformats.org/officeDocument/2006/relationships/image" Target="../media/image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1.xml"/><Relationship Id="rId3" Type="http://schemas.openxmlformats.org/officeDocument/2006/relationships/image" Target="../media/image1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2.xml"/><Relationship Id="rId3"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3.xml"/><Relationship Id="rId3" Type="http://schemas.openxmlformats.org/officeDocument/2006/relationships/image" Target="../media/image12.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4.xml"/><Relationship Id="rId3"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5.xml"/><Relationship Id="rId3"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6.xml"/><Relationship Id="rId3"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hyperlink" Target="https://docs.google.com/document/d/1UhDUmiueiR2U2BZygyR1QA-gEl_qDHB_Jmr61glaiAQ/edit#heading=h.5dyl2uwg9q0r" TargetMode="External"/><Relationship Id="rId4" Type="http://schemas.openxmlformats.org/officeDocument/2006/relationships/hyperlink" Target="https://docs.google.com/document/d/1UhDUmiueiR2U2BZygyR1QA-gEl_qDHB_Jmr61glaiAQ/edit#heading=h.yqbhurdj1kk9" TargetMode="External"/><Relationship Id="rId5" Type="http://schemas.openxmlformats.org/officeDocument/2006/relationships/hyperlink" Target="https://docs.google.com/document/d/1UhDUmiueiR2U2BZygyR1QA-gEl_qDHB_Jmr61glaiAQ/edit#heading=h.55irysnz21e0" TargetMode="External"/><Relationship Id="rId6" Type="http://schemas.openxmlformats.org/officeDocument/2006/relationships/hyperlink" Target="https://docs.google.com/document/d/1UhDUmiueiR2U2BZygyR1QA-gEl_qDHB_Jmr61glaiAQ/edit#heading=h.d4pqrchq97k8"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8.xml"/><Relationship Id="rId3"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9.xml"/><Relationship Id="rId3" Type="http://schemas.openxmlformats.org/officeDocument/2006/relationships/hyperlink" Target="https://www.cisco.com/c/en/us/solutions/collateral/service-provider/visual-networking-index-vni/mobile-white-paper-c11-520862.html" TargetMode="External"/><Relationship Id="rId4" Type="http://schemas.openxmlformats.org/officeDocument/2006/relationships/hyperlink" Target="http://www.internetworldstats.com/emarketing.htm" TargetMode="External"/><Relationship Id="rId5" Type="http://schemas.openxmlformats.org/officeDocument/2006/relationships/hyperlink" Target="https://www.gartner.com/newsroom/id/3759763" TargetMode="External"/><Relationship Id="rId6" Type="http://schemas.openxmlformats.org/officeDocument/2006/relationships/hyperlink" Target="https://vi.wikipedia.org/wiki/M%E1%BA%A1ng_l%C6%B0%E1%BB%9Bi_v%E1%BA%A1n_v%E1%BA%ADt_k%E1%BA%BFt_n%E1%BB%91i_Internet" TargetMode="External"/><Relationship Id="rId7" Type="http://schemas.openxmlformats.org/officeDocument/2006/relationships/image" Target="../media/image7.gif"/></Relationships>
</file>

<file path=ppt/slides/_rels/slide2.xml.rels><?xml version="1.0" encoding="UTF-8" standalone="yes"?><Relationships xmlns="http://schemas.openxmlformats.org/package/2006/relationships"><Relationship Id="rId11" Type="http://schemas.openxmlformats.org/officeDocument/2006/relationships/hyperlink" Target="https://docs.google.com/document/d/1UhDUmiueiR2U2BZygyR1QA-gEl_qDHB_Jmr61glaiAQ/edit#heading=h.yqbhurdj1kk9" TargetMode="External"/><Relationship Id="rId10" Type="http://schemas.openxmlformats.org/officeDocument/2006/relationships/hyperlink" Target="https://docs.google.com/document/d/1UhDUmiueiR2U2BZygyR1QA-gEl_qDHB_Jmr61glaiAQ/edit#heading=h.5dyl2uwg9q0r" TargetMode="External"/><Relationship Id="rId13" Type="http://schemas.openxmlformats.org/officeDocument/2006/relationships/hyperlink" Target="https://docs.google.com/document/d/1UhDUmiueiR2U2BZygyR1QA-gEl_qDHB_Jmr61glaiAQ/edit#heading=h.d4pqrchq97k8" TargetMode="External"/><Relationship Id="rId12" Type="http://schemas.openxmlformats.org/officeDocument/2006/relationships/hyperlink" Target="https://docs.google.com/document/d/1UhDUmiueiR2U2BZygyR1QA-gEl_qDHB_Jmr61glaiAQ/edit#heading=h.55irysnz21e0" TargetMode="External"/><Relationship Id="rId1" Type="http://schemas.openxmlformats.org/officeDocument/2006/relationships/slideLayout" Target="../slideLayouts/slideLayout17.xml"/><Relationship Id="rId2" Type="http://schemas.openxmlformats.org/officeDocument/2006/relationships/notesSlide" Target="../notesSlides/notesSlide2.xml"/><Relationship Id="rId3" Type="http://schemas.openxmlformats.org/officeDocument/2006/relationships/hyperlink" Target="https://docs.google.com/document/d/1UhDUmiueiR2U2BZygyR1QA-gEl_qDHB_Jmr61glaiAQ/edit#heading=h.roe0rjpb8hn5" TargetMode="External"/><Relationship Id="rId4" Type="http://schemas.openxmlformats.org/officeDocument/2006/relationships/hyperlink" Target="https://docs.google.com/document/d/1UhDUmiueiR2U2BZygyR1QA-gEl_qDHB_Jmr61glaiAQ/edit#heading=h.yisjkmbwnlvj" TargetMode="External"/><Relationship Id="rId9" Type="http://schemas.openxmlformats.org/officeDocument/2006/relationships/hyperlink" Target="https://docs.google.com/document/d/1UhDUmiueiR2U2BZygyR1QA-gEl_qDHB_Jmr61glaiAQ/edit#heading=h.401ahhz6jtpz" TargetMode="External"/><Relationship Id="rId5" Type="http://schemas.openxmlformats.org/officeDocument/2006/relationships/hyperlink" Target="https://docs.google.com/document/d/1UhDUmiueiR2U2BZygyR1QA-gEl_qDHB_Jmr61glaiAQ/edit#heading=h.w9gelqniuoyh" TargetMode="External"/><Relationship Id="rId6" Type="http://schemas.openxmlformats.org/officeDocument/2006/relationships/hyperlink" Target="https://docs.google.com/document/d/1UhDUmiueiR2U2BZygyR1QA-gEl_qDHB_Jmr61glaiAQ/edit#heading=h.yxzmzkfu2lr" TargetMode="External"/><Relationship Id="rId7" Type="http://schemas.openxmlformats.org/officeDocument/2006/relationships/hyperlink" Target="https://docs.google.com/document/d/1UhDUmiueiR2U2BZygyR1QA-gEl_qDHB_Jmr61glaiAQ/edit#heading=h.otl3cs4weksc" TargetMode="External"/><Relationship Id="rId8" Type="http://schemas.openxmlformats.org/officeDocument/2006/relationships/hyperlink" Target="https://docs.google.com/document/d/1UhDUmiueiR2U2BZygyR1QA-gEl_qDHB_Jmr61glaiAQ/edit#heading=h.aslw5qk6d1s3"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s://docs.google.com/document/d/1UhDUmiueiR2U2BZygyR1QA-gEl_qDHB_Jmr61glaiAQ/edit#heading=h.yisjkmbwnlvj" TargetMode="External"/><Relationship Id="rId4" Type="http://schemas.openxmlformats.org/officeDocument/2006/relationships/hyperlink" Target="https://docs.google.com/document/d/1UhDUmiueiR2U2BZygyR1QA-gEl_qDHB_Jmr61glaiAQ/edit#heading=h.w9gelqniuoyh"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7.xml"/><Relationship Id="rId3"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8.xml"/><Relationship Id="rId3" Type="http://schemas.openxmlformats.org/officeDocument/2006/relationships/image" Target="../media/image1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9.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6" name="Shape 116"/>
        <p:cNvGrpSpPr/>
        <p:nvPr/>
      </p:nvGrpSpPr>
      <p:grpSpPr>
        <a:xfrm>
          <a:off x="0" y="0"/>
          <a:ext cx="0" cy="0"/>
          <a:chOff x="0" y="0"/>
          <a:chExt cx="0" cy="0"/>
        </a:xfrm>
      </p:grpSpPr>
      <p:pic>
        <p:nvPicPr>
          <p:cNvPr descr="IOT_Internet_of_Things_2017.jpg" id="117" name="Shape 117"/>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8" name="Shape 118"/>
          <p:cNvSpPr txBox="1"/>
          <p:nvPr>
            <p:ph idx="1" type="subTitle"/>
          </p:nvPr>
        </p:nvSpPr>
        <p:spPr>
          <a:xfrm>
            <a:off x="5576400" y="4122300"/>
            <a:ext cx="3567600" cy="923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vi" sz="1800">
                <a:solidFill>
                  <a:srgbClr val="5D6B7F"/>
                </a:solidFill>
                <a:latin typeface="Times New Roman"/>
                <a:ea typeface="Times New Roman"/>
                <a:cs typeface="Times New Roman"/>
                <a:sym typeface="Times New Roman"/>
              </a:rPr>
              <a:t>Thus, Nov 11, 2017</a:t>
            </a:r>
            <a:endParaRPr sz="1800">
              <a:solidFill>
                <a:srgbClr val="5D6B7F"/>
              </a:solidFill>
              <a:latin typeface="Times New Roman"/>
              <a:ea typeface="Times New Roman"/>
              <a:cs typeface="Times New Roman"/>
              <a:sym typeface="Times New Roman"/>
            </a:endParaRPr>
          </a:p>
          <a:p>
            <a:pPr indent="0" lvl="0" marL="0" algn="r">
              <a:spcBef>
                <a:spcPts val="0"/>
              </a:spcBef>
              <a:spcAft>
                <a:spcPts val="0"/>
              </a:spcAft>
              <a:buNone/>
            </a:pPr>
            <a:r>
              <a:rPr lang="vi" sz="1800">
                <a:solidFill>
                  <a:srgbClr val="5D6B7F"/>
                </a:solidFill>
                <a:latin typeface="Times New Roman"/>
                <a:ea typeface="Times New Roman"/>
                <a:cs typeface="Times New Roman"/>
                <a:sym typeface="Times New Roman"/>
              </a:rPr>
              <a:t>Tran Thi Vang Y - B1609621</a:t>
            </a:r>
            <a:endParaRPr sz="1800">
              <a:solidFill>
                <a:srgbClr val="5D6B7F"/>
              </a:solidFill>
              <a:latin typeface="Times New Roman"/>
              <a:ea typeface="Times New Roman"/>
              <a:cs typeface="Times New Roman"/>
              <a:sym typeface="Times New Roman"/>
            </a:endParaRPr>
          </a:p>
          <a:p>
            <a:pPr indent="0" lvl="0" marL="0" algn="r">
              <a:spcBef>
                <a:spcPts val="0"/>
              </a:spcBef>
              <a:spcAft>
                <a:spcPts val="0"/>
              </a:spcAft>
              <a:buNone/>
            </a:pPr>
            <a:r>
              <a:rPr lang="vi" sz="1800">
                <a:solidFill>
                  <a:srgbClr val="5D6B7F"/>
                </a:solidFill>
                <a:latin typeface="Times New Roman"/>
                <a:ea typeface="Times New Roman"/>
                <a:cs typeface="Times New Roman"/>
                <a:sym typeface="Times New Roman"/>
              </a:rPr>
              <a:t>Bui Xuan Huynh - B1606894</a:t>
            </a:r>
            <a:endParaRPr sz="1800">
              <a:solidFill>
                <a:srgbClr val="5D6B7F"/>
              </a:solidFill>
              <a:latin typeface="Times New Roman"/>
              <a:ea typeface="Times New Roman"/>
              <a:cs typeface="Times New Roman"/>
              <a:sym typeface="Times New Roman"/>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6" name="Shape 226"/>
        <p:cNvGrpSpPr/>
        <p:nvPr/>
      </p:nvGrpSpPr>
      <p:grpSpPr>
        <a:xfrm>
          <a:off x="0" y="0"/>
          <a:ext cx="0" cy="0"/>
          <a:chOff x="0" y="0"/>
          <a:chExt cx="0" cy="0"/>
        </a:xfrm>
      </p:grpSpPr>
      <p:grpSp>
        <p:nvGrpSpPr>
          <p:cNvPr id="227" name="Shape 227"/>
          <p:cNvGrpSpPr/>
          <p:nvPr/>
        </p:nvGrpSpPr>
        <p:grpSpPr>
          <a:xfrm>
            <a:off x="665929" y="643923"/>
            <a:ext cx="854883" cy="27360"/>
            <a:chOff x="1775295" y="2028961"/>
            <a:chExt cx="3021857" cy="45600"/>
          </a:xfrm>
        </p:grpSpPr>
        <p:sp>
          <p:nvSpPr>
            <p:cNvPr id="228" name="Shape 228"/>
            <p:cNvSpPr/>
            <p:nvPr/>
          </p:nvSpPr>
          <p:spPr>
            <a:xfrm flipH="1" rot="10800000">
              <a:off x="1775295" y="2028961"/>
              <a:ext cx="540300" cy="456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229" name="Shape 229"/>
            <p:cNvSpPr/>
            <p:nvPr/>
          </p:nvSpPr>
          <p:spPr>
            <a:xfrm flipH="1" rot="10800000">
              <a:off x="2390858" y="2028961"/>
              <a:ext cx="540300" cy="456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230" name="Shape 230"/>
            <p:cNvSpPr/>
            <p:nvPr/>
          </p:nvSpPr>
          <p:spPr>
            <a:xfrm flipH="1" rot="10800000">
              <a:off x="3025596" y="2028961"/>
              <a:ext cx="540300" cy="456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231" name="Shape 231"/>
            <p:cNvSpPr/>
            <p:nvPr/>
          </p:nvSpPr>
          <p:spPr>
            <a:xfrm flipH="1" rot="10800000">
              <a:off x="3641289" y="2028961"/>
              <a:ext cx="540300" cy="456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232" name="Shape 232"/>
            <p:cNvSpPr/>
            <p:nvPr/>
          </p:nvSpPr>
          <p:spPr>
            <a:xfrm flipH="1" rot="10800000">
              <a:off x="4256852" y="2028961"/>
              <a:ext cx="540300" cy="45600"/>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grpSp>
      <p:pic>
        <p:nvPicPr>
          <p:cNvPr descr="2384acebe478371f01bcdeebd27abd6c.jpg" id="233" name="Shape 233"/>
          <p:cNvPicPr preferRelativeResize="0"/>
          <p:nvPr/>
        </p:nvPicPr>
        <p:blipFill>
          <a:blip r:embed="rId3">
            <a:alphaModFix/>
          </a:blip>
          <a:stretch>
            <a:fillRect/>
          </a:stretch>
        </p:blipFill>
        <p:spPr>
          <a:xfrm>
            <a:off x="2316512" y="632550"/>
            <a:ext cx="4510974" cy="4510951"/>
          </a:xfrm>
          <a:prstGeom prst="rect">
            <a:avLst/>
          </a:prstGeom>
          <a:noFill/>
          <a:ln>
            <a:noFill/>
          </a:ln>
        </p:spPr>
      </p:pic>
      <p:sp>
        <p:nvSpPr>
          <p:cNvPr id="234" name="Shape 234"/>
          <p:cNvSpPr txBox="1"/>
          <p:nvPr/>
        </p:nvSpPr>
        <p:spPr>
          <a:xfrm>
            <a:off x="381000" y="148875"/>
            <a:ext cx="7390800" cy="531900"/>
          </a:xfrm>
          <a:prstGeom prst="rect">
            <a:avLst/>
          </a:prstGeom>
          <a:noFill/>
          <a:ln>
            <a:noFill/>
          </a:ln>
        </p:spPr>
        <p:txBody>
          <a:bodyPr anchorCtr="0" anchor="ctr" bIns="17150" lIns="34300" spcFirstLastPara="1" rIns="34300" wrap="square" tIns="17150">
            <a:noAutofit/>
          </a:bodyPr>
          <a:lstStyle/>
          <a:p>
            <a:pPr indent="0" lvl="0" marL="228600" rtl="0">
              <a:spcBef>
                <a:spcPts val="300"/>
              </a:spcBef>
              <a:spcAft>
                <a:spcPts val="0"/>
              </a:spcAft>
              <a:buSzPts val="1100"/>
              <a:buNone/>
            </a:pPr>
            <a:r>
              <a:rPr b="1" lang="vi" sz="2400">
                <a:solidFill>
                  <a:schemeClr val="dk1"/>
                </a:solidFill>
                <a:latin typeface="Times New Roman"/>
                <a:ea typeface="Times New Roman"/>
                <a:cs typeface="Times New Roman"/>
                <a:sym typeface="Times New Roman"/>
              </a:rPr>
              <a:t>2.3. Basic features</a:t>
            </a:r>
            <a:endParaRPr b="1" sz="2400">
              <a:solidFill>
                <a:schemeClr val="dk1"/>
              </a:solidFill>
              <a:latin typeface="Times New Roman"/>
              <a:ea typeface="Times New Roman"/>
              <a:cs typeface="Times New Roman"/>
              <a:sym typeface="Times New Roman"/>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8" name="Shape 238"/>
        <p:cNvGrpSpPr/>
        <p:nvPr/>
      </p:nvGrpSpPr>
      <p:grpSpPr>
        <a:xfrm>
          <a:off x="0" y="0"/>
          <a:ext cx="0" cy="0"/>
          <a:chOff x="0" y="0"/>
          <a:chExt cx="0" cy="0"/>
        </a:xfrm>
      </p:grpSpPr>
      <p:grpSp>
        <p:nvGrpSpPr>
          <p:cNvPr id="239" name="Shape 239"/>
          <p:cNvGrpSpPr/>
          <p:nvPr/>
        </p:nvGrpSpPr>
        <p:grpSpPr>
          <a:xfrm>
            <a:off x="665929" y="643923"/>
            <a:ext cx="854883" cy="27360"/>
            <a:chOff x="1775295" y="2028961"/>
            <a:chExt cx="3021857" cy="45600"/>
          </a:xfrm>
        </p:grpSpPr>
        <p:sp>
          <p:nvSpPr>
            <p:cNvPr id="240" name="Shape 240"/>
            <p:cNvSpPr/>
            <p:nvPr/>
          </p:nvSpPr>
          <p:spPr>
            <a:xfrm flipH="1" rot="10800000">
              <a:off x="1775295" y="2028961"/>
              <a:ext cx="540300" cy="456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241" name="Shape 241"/>
            <p:cNvSpPr/>
            <p:nvPr/>
          </p:nvSpPr>
          <p:spPr>
            <a:xfrm flipH="1" rot="10800000">
              <a:off x="2390858" y="2028961"/>
              <a:ext cx="540300" cy="456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242" name="Shape 242"/>
            <p:cNvSpPr/>
            <p:nvPr/>
          </p:nvSpPr>
          <p:spPr>
            <a:xfrm flipH="1" rot="10800000">
              <a:off x="3025596" y="2028961"/>
              <a:ext cx="540300" cy="456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243" name="Shape 243"/>
            <p:cNvSpPr/>
            <p:nvPr/>
          </p:nvSpPr>
          <p:spPr>
            <a:xfrm flipH="1" rot="10800000">
              <a:off x="3641289" y="2028961"/>
              <a:ext cx="540300" cy="456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244" name="Shape 244"/>
            <p:cNvSpPr/>
            <p:nvPr/>
          </p:nvSpPr>
          <p:spPr>
            <a:xfrm flipH="1" rot="10800000">
              <a:off x="4256852" y="2028961"/>
              <a:ext cx="540300" cy="45600"/>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grpSp>
      <p:sp>
        <p:nvSpPr>
          <p:cNvPr id="245" name="Shape 245"/>
          <p:cNvSpPr txBox="1"/>
          <p:nvPr/>
        </p:nvSpPr>
        <p:spPr>
          <a:xfrm>
            <a:off x="381000" y="148875"/>
            <a:ext cx="7390800" cy="531900"/>
          </a:xfrm>
          <a:prstGeom prst="rect">
            <a:avLst/>
          </a:prstGeom>
          <a:noFill/>
          <a:ln>
            <a:noFill/>
          </a:ln>
        </p:spPr>
        <p:txBody>
          <a:bodyPr anchorCtr="0" anchor="ctr" bIns="17150" lIns="34300" spcFirstLastPara="1" rIns="34300" wrap="square" tIns="17150">
            <a:noAutofit/>
          </a:bodyPr>
          <a:lstStyle/>
          <a:p>
            <a:pPr indent="0" lvl="0" marL="228600" rtl="0">
              <a:spcBef>
                <a:spcPts val="300"/>
              </a:spcBef>
              <a:spcAft>
                <a:spcPts val="0"/>
              </a:spcAft>
              <a:buSzPts val="1100"/>
              <a:buNone/>
            </a:pPr>
            <a:r>
              <a:rPr b="1" lang="vi" sz="2400">
                <a:solidFill>
                  <a:schemeClr val="dk1"/>
                </a:solidFill>
                <a:latin typeface="Times New Roman"/>
                <a:ea typeface="Times New Roman"/>
                <a:cs typeface="Times New Roman"/>
                <a:sym typeface="Times New Roman"/>
              </a:rPr>
              <a:t>3. Applications</a:t>
            </a:r>
            <a:endParaRPr b="1" sz="2400">
              <a:solidFill>
                <a:schemeClr val="dk1"/>
              </a:solidFill>
              <a:latin typeface="Times New Roman"/>
              <a:ea typeface="Times New Roman"/>
              <a:cs typeface="Times New Roman"/>
              <a:sym typeface="Times New Roman"/>
            </a:endParaRPr>
          </a:p>
        </p:txBody>
      </p:sp>
      <p:pic>
        <p:nvPicPr>
          <p:cNvPr descr="things.jpg" id="246" name="Shape 246"/>
          <p:cNvPicPr preferRelativeResize="0"/>
          <p:nvPr/>
        </p:nvPicPr>
        <p:blipFill>
          <a:blip r:embed="rId3">
            <a:alphaModFix/>
          </a:blip>
          <a:stretch>
            <a:fillRect/>
          </a:stretch>
        </p:blipFill>
        <p:spPr>
          <a:xfrm>
            <a:off x="0" y="1080618"/>
            <a:ext cx="9144000" cy="340615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0" name="Shape 250"/>
        <p:cNvGrpSpPr/>
        <p:nvPr/>
      </p:nvGrpSpPr>
      <p:grpSpPr>
        <a:xfrm>
          <a:off x="0" y="0"/>
          <a:ext cx="0" cy="0"/>
          <a:chOff x="0" y="0"/>
          <a:chExt cx="0" cy="0"/>
        </a:xfrm>
      </p:grpSpPr>
      <p:pic>
        <p:nvPicPr>
          <p:cNvPr descr="22831212_1455520147888593_858658102_o.png" id="251" name="Shape 251"/>
          <p:cNvPicPr preferRelativeResize="0"/>
          <p:nvPr/>
        </p:nvPicPr>
        <p:blipFill rotWithShape="1">
          <a:blip r:embed="rId3">
            <a:alphaModFix/>
          </a:blip>
          <a:srcRect b="0" l="0" r="0" t="12203"/>
          <a:stretch/>
        </p:blipFill>
        <p:spPr>
          <a:xfrm>
            <a:off x="0" y="643925"/>
            <a:ext cx="9144003" cy="4499574"/>
          </a:xfrm>
          <a:prstGeom prst="rect">
            <a:avLst/>
          </a:prstGeom>
          <a:noFill/>
          <a:ln>
            <a:noFill/>
          </a:ln>
        </p:spPr>
      </p:pic>
      <p:grpSp>
        <p:nvGrpSpPr>
          <p:cNvPr id="252" name="Shape 252"/>
          <p:cNvGrpSpPr/>
          <p:nvPr/>
        </p:nvGrpSpPr>
        <p:grpSpPr>
          <a:xfrm>
            <a:off x="665929" y="643923"/>
            <a:ext cx="854883" cy="27360"/>
            <a:chOff x="1775295" y="2028961"/>
            <a:chExt cx="3021857" cy="45600"/>
          </a:xfrm>
        </p:grpSpPr>
        <p:sp>
          <p:nvSpPr>
            <p:cNvPr id="253" name="Shape 253"/>
            <p:cNvSpPr/>
            <p:nvPr/>
          </p:nvSpPr>
          <p:spPr>
            <a:xfrm flipH="1" rot="10800000">
              <a:off x="1775295" y="2028961"/>
              <a:ext cx="540300" cy="456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254" name="Shape 254"/>
            <p:cNvSpPr/>
            <p:nvPr/>
          </p:nvSpPr>
          <p:spPr>
            <a:xfrm flipH="1" rot="10800000">
              <a:off x="2390858" y="2028961"/>
              <a:ext cx="540300" cy="456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255" name="Shape 255"/>
            <p:cNvSpPr/>
            <p:nvPr/>
          </p:nvSpPr>
          <p:spPr>
            <a:xfrm flipH="1" rot="10800000">
              <a:off x="3025596" y="2028961"/>
              <a:ext cx="540300" cy="456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256" name="Shape 256"/>
            <p:cNvSpPr/>
            <p:nvPr/>
          </p:nvSpPr>
          <p:spPr>
            <a:xfrm flipH="1" rot="10800000">
              <a:off x="3641289" y="2028961"/>
              <a:ext cx="540300" cy="456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257" name="Shape 257"/>
            <p:cNvSpPr/>
            <p:nvPr/>
          </p:nvSpPr>
          <p:spPr>
            <a:xfrm flipH="1" rot="10800000">
              <a:off x="4256852" y="2028961"/>
              <a:ext cx="540300" cy="45600"/>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grpSp>
      <p:sp>
        <p:nvSpPr>
          <p:cNvPr id="258" name="Shape 258"/>
          <p:cNvSpPr txBox="1"/>
          <p:nvPr/>
        </p:nvSpPr>
        <p:spPr>
          <a:xfrm>
            <a:off x="381000" y="148875"/>
            <a:ext cx="7390800" cy="531900"/>
          </a:xfrm>
          <a:prstGeom prst="rect">
            <a:avLst/>
          </a:prstGeom>
          <a:noFill/>
          <a:ln>
            <a:noFill/>
          </a:ln>
        </p:spPr>
        <p:txBody>
          <a:bodyPr anchorCtr="0" anchor="ctr" bIns="17150" lIns="34300" spcFirstLastPara="1" rIns="34300" wrap="square" tIns="17150">
            <a:noAutofit/>
          </a:bodyPr>
          <a:lstStyle/>
          <a:p>
            <a:pPr indent="0" lvl="0" marL="228600" rtl="0">
              <a:spcBef>
                <a:spcPts val="300"/>
              </a:spcBef>
              <a:spcAft>
                <a:spcPts val="0"/>
              </a:spcAft>
              <a:buSzPts val="1100"/>
              <a:buNone/>
            </a:pPr>
            <a:r>
              <a:rPr b="1" lang="vi" sz="2400">
                <a:solidFill>
                  <a:schemeClr val="dk1"/>
                </a:solidFill>
                <a:latin typeface="Times New Roman"/>
                <a:ea typeface="Times New Roman"/>
                <a:cs typeface="Times New Roman"/>
                <a:sym typeface="Times New Roman"/>
              </a:rPr>
              <a:t>3. Applications</a:t>
            </a:r>
            <a:endParaRPr b="1" sz="2400">
              <a:solidFill>
                <a:schemeClr val="dk1"/>
              </a:solidFill>
              <a:latin typeface="Times New Roman"/>
              <a:ea typeface="Times New Roman"/>
              <a:cs typeface="Times New Roman"/>
              <a:sym typeface="Times New Roman"/>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2" name="Shape 262"/>
        <p:cNvGrpSpPr/>
        <p:nvPr/>
      </p:nvGrpSpPr>
      <p:grpSpPr>
        <a:xfrm>
          <a:off x="0" y="0"/>
          <a:ext cx="0" cy="0"/>
          <a:chOff x="0" y="0"/>
          <a:chExt cx="0" cy="0"/>
        </a:xfrm>
      </p:grpSpPr>
      <p:pic>
        <p:nvPicPr>
          <p:cNvPr descr="22831212_1455520147888593_858658102_o.png" id="263" name="Shape 263"/>
          <p:cNvPicPr preferRelativeResize="0"/>
          <p:nvPr/>
        </p:nvPicPr>
        <p:blipFill rotWithShape="1">
          <a:blip r:embed="rId3">
            <a:alphaModFix/>
          </a:blip>
          <a:srcRect b="0" l="0" r="0" t="12203"/>
          <a:stretch/>
        </p:blipFill>
        <p:spPr>
          <a:xfrm>
            <a:off x="418338" y="643925"/>
            <a:ext cx="8307323" cy="4472225"/>
          </a:xfrm>
          <a:prstGeom prst="rect">
            <a:avLst/>
          </a:prstGeom>
          <a:noFill/>
          <a:ln>
            <a:noFill/>
          </a:ln>
        </p:spPr>
      </p:pic>
      <p:pic>
        <p:nvPicPr>
          <p:cNvPr descr="22851408_1455536111220330_1285975777_o.png" id="264" name="Shape 264"/>
          <p:cNvPicPr preferRelativeResize="0"/>
          <p:nvPr/>
        </p:nvPicPr>
        <p:blipFill rotWithShape="1">
          <a:blip r:embed="rId4">
            <a:alphaModFix/>
          </a:blip>
          <a:srcRect b="0" l="0" r="0" t="15404"/>
          <a:stretch/>
        </p:blipFill>
        <p:spPr>
          <a:xfrm>
            <a:off x="0" y="643925"/>
            <a:ext cx="9144003" cy="4499574"/>
          </a:xfrm>
          <a:prstGeom prst="rect">
            <a:avLst/>
          </a:prstGeom>
          <a:noFill/>
          <a:ln>
            <a:noFill/>
          </a:ln>
        </p:spPr>
      </p:pic>
      <p:grpSp>
        <p:nvGrpSpPr>
          <p:cNvPr id="265" name="Shape 265"/>
          <p:cNvGrpSpPr/>
          <p:nvPr/>
        </p:nvGrpSpPr>
        <p:grpSpPr>
          <a:xfrm>
            <a:off x="665929" y="643923"/>
            <a:ext cx="854883" cy="27360"/>
            <a:chOff x="1775295" y="2028961"/>
            <a:chExt cx="3021857" cy="45600"/>
          </a:xfrm>
        </p:grpSpPr>
        <p:sp>
          <p:nvSpPr>
            <p:cNvPr id="266" name="Shape 266"/>
            <p:cNvSpPr/>
            <p:nvPr/>
          </p:nvSpPr>
          <p:spPr>
            <a:xfrm flipH="1" rot="10800000">
              <a:off x="1775295" y="2028961"/>
              <a:ext cx="540300" cy="456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267" name="Shape 267"/>
            <p:cNvSpPr/>
            <p:nvPr/>
          </p:nvSpPr>
          <p:spPr>
            <a:xfrm flipH="1" rot="10800000">
              <a:off x="2390858" y="2028961"/>
              <a:ext cx="540300" cy="456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268" name="Shape 268"/>
            <p:cNvSpPr/>
            <p:nvPr/>
          </p:nvSpPr>
          <p:spPr>
            <a:xfrm flipH="1" rot="10800000">
              <a:off x="3025596" y="2028961"/>
              <a:ext cx="540300" cy="456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269" name="Shape 269"/>
            <p:cNvSpPr/>
            <p:nvPr/>
          </p:nvSpPr>
          <p:spPr>
            <a:xfrm flipH="1" rot="10800000">
              <a:off x="3641289" y="2028961"/>
              <a:ext cx="540300" cy="456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270" name="Shape 270"/>
            <p:cNvSpPr/>
            <p:nvPr/>
          </p:nvSpPr>
          <p:spPr>
            <a:xfrm flipH="1" rot="10800000">
              <a:off x="4256852" y="2028961"/>
              <a:ext cx="540300" cy="45600"/>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grpSp>
      <p:sp>
        <p:nvSpPr>
          <p:cNvPr id="271" name="Shape 271"/>
          <p:cNvSpPr txBox="1"/>
          <p:nvPr/>
        </p:nvSpPr>
        <p:spPr>
          <a:xfrm>
            <a:off x="381000" y="148875"/>
            <a:ext cx="7390800" cy="531900"/>
          </a:xfrm>
          <a:prstGeom prst="rect">
            <a:avLst/>
          </a:prstGeom>
          <a:noFill/>
          <a:ln>
            <a:noFill/>
          </a:ln>
        </p:spPr>
        <p:txBody>
          <a:bodyPr anchorCtr="0" anchor="ctr" bIns="17150" lIns="34300" spcFirstLastPara="1" rIns="34300" wrap="square" tIns="17150">
            <a:noAutofit/>
          </a:bodyPr>
          <a:lstStyle/>
          <a:p>
            <a:pPr indent="0" lvl="0" marL="228600" rtl="0">
              <a:spcBef>
                <a:spcPts val="300"/>
              </a:spcBef>
              <a:spcAft>
                <a:spcPts val="0"/>
              </a:spcAft>
              <a:buSzPts val="1100"/>
              <a:buNone/>
            </a:pPr>
            <a:r>
              <a:rPr b="1" lang="vi" sz="2400">
                <a:solidFill>
                  <a:schemeClr val="dk1"/>
                </a:solidFill>
                <a:latin typeface="Times New Roman"/>
                <a:ea typeface="Times New Roman"/>
                <a:cs typeface="Times New Roman"/>
                <a:sym typeface="Times New Roman"/>
              </a:rPr>
              <a:t>3. Applications</a:t>
            </a:r>
            <a:endParaRPr b="1" sz="2400">
              <a:solidFill>
                <a:schemeClr val="dk1"/>
              </a:solidFill>
              <a:latin typeface="Times New Roman"/>
              <a:ea typeface="Times New Roman"/>
              <a:cs typeface="Times New Roman"/>
              <a:sym typeface="Times New Roman"/>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5" name="Shape 275"/>
        <p:cNvGrpSpPr/>
        <p:nvPr/>
      </p:nvGrpSpPr>
      <p:grpSpPr>
        <a:xfrm>
          <a:off x="0" y="0"/>
          <a:ext cx="0" cy="0"/>
          <a:chOff x="0" y="0"/>
          <a:chExt cx="0" cy="0"/>
        </a:xfrm>
      </p:grpSpPr>
      <p:pic>
        <p:nvPicPr>
          <p:cNvPr descr="22833315_1455465414560733_1828909492_o.png" id="276" name="Shape 276"/>
          <p:cNvPicPr preferRelativeResize="0"/>
          <p:nvPr/>
        </p:nvPicPr>
        <p:blipFill rotWithShape="1">
          <a:blip r:embed="rId3">
            <a:alphaModFix/>
          </a:blip>
          <a:srcRect b="0" l="0" r="0" t="12064"/>
          <a:stretch/>
        </p:blipFill>
        <p:spPr>
          <a:xfrm>
            <a:off x="0" y="643925"/>
            <a:ext cx="9144003" cy="4500976"/>
          </a:xfrm>
          <a:prstGeom prst="rect">
            <a:avLst/>
          </a:prstGeom>
          <a:noFill/>
          <a:ln>
            <a:noFill/>
          </a:ln>
        </p:spPr>
      </p:pic>
      <p:grpSp>
        <p:nvGrpSpPr>
          <p:cNvPr id="277" name="Shape 277"/>
          <p:cNvGrpSpPr/>
          <p:nvPr/>
        </p:nvGrpSpPr>
        <p:grpSpPr>
          <a:xfrm>
            <a:off x="665929" y="643923"/>
            <a:ext cx="854883" cy="27360"/>
            <a:chOff x="1775295" y="2028961"/>
            <a:chExt cx="3021857" cy="45600"/>
          </a:xfrm>
        </p:grpSpPr>
        <p:sp>
          <p:nvSpPr>
            <p:cNvPr id="278" name="Shape 278"/>
            <p:cNvSpPr/>
            <p:nvPr/>
          </p:nvSpPr>
          <p:spPr>
            <a:xfrm flipH="1" rot="10800000">
              <a:off x="1775295" y="2028961"/>
              <a:ext cx="540300" cy="456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279" name="Shape 279"/>
            <p:cNvSpPr/>
            <p:nvPr/>
          </p:nvSpPr>
          <p:spPr>
            <a:xfrm flipH="1" rot="10800000">
              <a:off x="2390858" y="2028961"/>
              <a:ext cx="540300" cy="456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280" name="Shape 280"/>
            <p:cNvSpPr/>
            <p:nvPr/>
          </p:nvSpPr>
          <p:spPr>
            <a:xfrm flipH="1" rot="10800000">
              <a:off x="3025596" y="2028961"/>
              <a:ext cx="540300" cy="456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281" name="Shape 281"/>
            <p:cNvSpPr/>
            <p:nvPr/>
          </p:nvSpPr>
          <p:spPr>
            <a:xfrm flipH="1" rot="10800000">
              <a:off x="3641289" y="2028961"/>
              <a:ext cx="540300" cy="456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282" name="Shape 282"/>
            <p:cNvSpPr/>
            <p:nvPr/>
          </p:nvSpPr>
          <p:spPr>
            <a:xfrm flipH="1" rot="10800000">
              <a:off x="4256852" y="2028961"/>
              <a:ext cx="540300" cy="45600"/>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grpSp>
      <p:sp>
        <p:nvSpPr>
          <p:cNvPr id="283" name="Shape 283"/>
          <p:cNvSpPr txBox="1"/>
          <p:nvPr/>
        </p:nvSpPr>
        <p:spPr>
          <a:xfrm>
            <a:off x="381000" y="148875"/>
            <a:ext cx="7390800" cy="531900"/>
          </a:xfrm>
          <a:prstGeom prst="rect">
            <a:avLst/>
          </a:prstGeom>
          <a:noFill/>
          <a:ln>
            <a:noFill/>
          </a:ln>
        </p:spPr>
        <p:txBody>
          <a:bodyPr anchorCtr="0" anchor="ctr" bIns="17150" lIns="34300" spcFirstLastPara="1" rIns="34300" wrap="square" tIns="17150">
            <a:noAutofit/>
          </a:bodyPr>
          <a:lstStyle/>
          <a:p>
            <a:pPr indent="0" lvl="0" marL="228600" rtl="0">
              <a:spcBef>
                <a:spcPts val="300"/>
              </a:spcBef>
              <a:spcAft>
                <a:spcPts val="0"/>
              </a:spcAft>
              <a:buSzPts val="1100"/>
              <a:buNone/>
            </a:pPr>
            <a:r>
              <a:rPr b="1" lang="vi" sz="2400">
                <a:solidFill>
                  <a:schemeClr val="dk1"/>
                </a:solidFill>
                <a:latin typeface="Times New Roman"/>
                <a:ea typeface="Times New Roman"/>
                <a:cs typeface="Times New Roman"/>
                <a:sym typeface="Times New Roman"/>
              </a:rPr>
              <a:t>3. Applications</a:t>
            </a:r>
            <a:endParaRPr b="1" sz="2400">
              <a:solidFill>
                <a:schemeClr val="dk1"/>
              </a:solidFill>
              <a:latin typeface="Times New Roman"/>
              <a:ea typeface="Times New Roman"/>
              <a:cs typeface="Times New Roman"/>
              <a:sym typeface="Times New Roman"/>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7" name="Shape 287"/>
        <p:cNvGrpSpPr/>
        <p:nvPr/>
      </p:nvGrpSpPr>
      <p:grpSpPr>
        <a:xfrm>
          <a:off x="0" y="0"/>
          <a:ext cx="0" cy="0"/>
          <a:chOff x="0" y="0"/>
          <a:chExt cx="0" cy="0"/>
        </a:xfrm>
      </p:grpSpPr>
      <p:pic>
        <p:nvPicPr>
          <p:cNvPr descr="What-Is-the-IoT-21.png" id="288" name="Shape 288"/>
          <p:cNvPicPr preferRelativeResize="0"/>
          <p:nvPr/>
        </p:nvPicPr>
        <p:blipFill rotWithShape="1">
          <a:blip r:embed="rId3">
            <a:alphaModFix/>
          </a:blip>
          <a:srcRect b="3453" l="1511" r="1570" t="18943"/>
          <a:stretch/>
        </p:blipFill>
        <p:spPr>
          <a:xfrm>
            <a:off x="1824200" y="408450"/>
            <a:ext cx="5495600" cy="4735051"/>
          </a:xfrm>
          <a:prstGeom prst="rect">
            <a:avLst/>
          </a:prstGeom>
          <a:noFill/>
          <a:ln>
            <a:noFill/>
          </a:ln>
        </p:spPr>
      </p:pic>
      <p:grpSp>
        <p:nvGrpSpPr>
          <p:cNvPr id="289" name="Shape 289"/>
          <p:cNvGrpSpPr/>
          <p:nvPr/>
        </p:nvGrpSpPr>
        <p:grpSpPr>
          <a:xfrm>
            <a:off x="665929" y="643923"/>
            <a:ext cx="854883" cy="27360"/>
            <a:chOff x="1775295" y="2028961"/>
            <a:chExt cx="3021857" cy="45600"/>
          </a:xfrm>
        </p:grpSpPr>
        <p:sp>
          <p:nvSpPr>
            <p:cNvPr id="290" name="Shape 290"/>
            <p:cNvSpPr/>
            <p:nvPr/>
          </p:nvSpPr>
          <p:spPr>
            <a:xfrm flipH="1" rot="10800000">
              <a:off x="1775295" y="2028961"/>
              <a:ext cx="540300" cy="456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291" name="Shape 291"/>
            <p:cNvSpPr/>
            <p:nvPr/>
          </p:nvSpPr>
          <p:spPr>
            <a:xfrm flipH="1" rot="10800000">
              <a:off x="2390858" y="2028961"/>
              <a:ext cx="540300" cy="456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292" name="Shape 292"/>
            <p:cNvSpPr/>
            <p:nvPr/>
          </p:nvSpPr>
          <p:spPr>
            <a:xfrm flipH="1" rot="10800000">
              <a:off x="3025596" y="2028961"/>
              <a:ext cx="540300" cy="456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293" name="Shape 293"/>
            <p:cNvSpPr/>
            <p:nvPr/>
          </p:nvSpPr>
          <p:spPr>
            <a:xfrm flipH="1" rot="10800000">
              <a:off x="3641289" y="2028961"/>
              <a:ext cx="540300" cy="456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294" name="Shape 294"/>
            <p:cNvSpPr/>
            <p:nvPr/>
          </p:nvSpPr>
          <p:spPr>
            <a:xfrm flipH="1" rot="10800000">
              <a:off x="4256852" y="2028961"/>
              <a:ext cx="540300" cy="45600"/>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grpSp>
      <p:sp>
        <p:nvSpPr>
          <p:cNvPr id="295" name="Shape 295"/>
          <p:cNvSpPr txBox="1"/>
          <p:nvPr/>
        </p:nvSpPr>
        <p:spPr>
          <a:xfrm>
            <a:off x="381000" y="148875"/>
            <a:ext cx="7390800" cy="531900"/>
          </a:xfrm>
          <a:prstGeom prst="rect">
            <a:avLst/>
          </a:prstGeom>
          <a:noFill/>
          <a:ln>
            <a:noFill/>
          </a:ln>
        </p:spPr>
        <p:txBody>
          <a:bodyPr anchorCtr="0" anchor="ctr" bIns="17150" lIns="34300" spcFirstLastPara="1" rIns="34300" wrap="square" tIns="17150">
            <a:noAutofit/>
          </a:bodyPr>
          <a:lstStyle/>
          <a:p>
            <a:pPr indent="0" lvl="0" marL="228600" rtl="0">
              <a:spcBef>
                <a:spcPts val="300"/>
              </a:spcBef>
              <a:spcAft>
                <a:spcPts val="0"/>
              </a:spcAft>
              <a:buSzPts val="1100"/>
              <a:buNone/>
            </a:pPr>
            <a:r>
              <a:rPr b="1" lang="vi" sz="2400">
                <a:solidFill>
                  <a:schemeClr val="dk1"/>
                </a:solidFill>
                <a:latin typeface="Times New Roman"/>
                <a:ea typeface="Times New Roman"/>
                <a:cs typeface="Times New Roman"/>
                <a:sym typeface="Times New Roman"/>
              </a:rPr>
              <a:t>3. Applications</a:t>
            </a:r>
            <a:endParaRPr b="1" sz="2400">
              <a:solidFill>
                <a:schemeClr val="dk1"/>
              </a:solidFill>
              <a:latin typeface="Times New Roman"/>
              <a:ea typeface="Times New Roman"/>
              <a:cs typeface="Times New Roman"/>
              <a:sym typeface="Times New Roman"/>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9" name="Shape 299"/>
        <p:cNvGrpSpPr/>
        <p:nvPr/>
      </p:nvGrpSpPr>
      <p:grpSpPr>
        <a:xfrm>
          <a:off x="0" y="0"/>
          <a:ext cx="0" cy="0"/>
          <a:chOff x="0" y="0"/>
          <a:chExt cx="0" cy="0"/>
        </a:xfrm>
      </p:grpSpPr>
      <p:pic>
        <p:nvPicPr>
          <p:cNvPr id="300" name="Shape 300"/>
          <p:cNvPicPr preferRelativeResize="0"/>
          <p:nvPr/>
        </p:nvPicPr>
        <p:blipFill rotWithShape="1">
          <a:blip r:embed="rId3">
            <a:alphaModFix/>
          </a:blip>
          <a:srcRect b="0" l="14442" r="15209" t="0"/>
          <a:stretch/>
        </p:blipFill>
        <p:spPr>
          <a:xfrm>
            <a:off x="0" y="643925"/>
            <a:ext cx="9144000" cy="4499575"/>
          </a:xfrm>
          <a:prstGeom prst="rect">
            <a:avLst/>
          </a:prstGeom>
          <a:noFill/>
          <a:ln>
            <a:noFill/>
          </a:ln>
        </p:spPr>
      </p:pic>
      <p:grpSp>
        <p:nvGrpSpPr>
          <p:cNvPr id="301" name="Shape 301"/>
          <p:cNvGrpSpPr/>
          <p:nvPr/>
        </p:nvGrpSpPr>
        <p:grpSpPr>
          <a:xfrm>
            <a:off x="665929" y="643923"/>
            <a:ext cx="854883" cy="27360"/>
            <a:chOff x="1775295" y="2028961"/>
            <a:chExt cx="3021857" cy="45600"/>
          </a:xfrm>
        </p:grpSpPr>
        <p:sp>
          <p:nvSpPr>
            <p:cNvPr id="302" name="Shape 302"/>
            <p:cNvSpPr/>
            <p:nvPr/>
          </p:nvSpPr>
          <p:spPr>
            <a:xfrm flipH="1" rot="10800000">
              <a:off x="1775295" y="2028961"/>
              <a:ext cx="540300" cy="456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303" name="Shape 303"/>
            <p:cNvSpPr/>
            <p:nvPr/>
          </p:nvSpPr>
          <p:spPr>
            <a:xfrm flipH="1" rot="10800000">
              <a:off x="2390858" y="2028961"/>
              <a:ext cx="540300" cy="456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304" name="Shape 304"/>
            <p:cNvSpPr/>
            <p:nvPr/>
          </p:nvSpPr>
          <p:spPr>
            <a:xfrm flipH="1" rot="10800000">
              <a:off x="3025596" y="2028961"/>
              <a:ext cx="540300" cy="456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305" name="Shape 305"/>
            <p:cNvSpPr/>
            <p:nvPr/>
          </p:nvSpPr>
          <p:spPr>
            <a:xfrm flipH="1" rot="10800000">
              <a:off x="3641289" y="2028961"/>
              <a:ext cx="540300" cy="456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306" name="Shape 306"/>
            <p:cNvSpPr/>
            <p:nvPr/>
          </p:nvSpPr>
          <p:spPr>
            <a:xfrm flipH="1" rot="10800000">
              <a:off x="4256852" y="2028961"/>
              <a:ext cx="540300" cy="45600"/>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grpSp>
      <p:sp>
        <p:nvSpPr>
          <p:cNvPr id="307" name="Shape 307"/>
          <p:cNvSpPr txBox="1"/>
          <p:nvPr/>
        </p:nvSpPr>
        <p:spPr>
          <a:xfrm>
            <a:off x="381000" y="148875"/>
            <a:ext cx="7390800" cy="531900"/>
          </a:xfrm>
          <a:prstGeom prst="rect">
            <a:avLst/>
          </a:prstGeom>
          <a:noFill/>
          <a:ln>
            <a:noFill/>
          </a:ln>
        </p:spPr>
        <p:txBody>
          <a:bodyPr anchorCtr="0" anchor="ctr" bIns="17150" lIns="34300" spcFirstLastPara="1" rIns="34300" wrap="square" tIns="17150">
            <a:noAutofit/>
          </a:bodyPr>
          <a:lstStyle/>
          <a:p>
            <a:pPr indent="0" lvl="0" marL="228600" rtl="0">
              <a:spcBef>
                <a:spcPts val="300"/>
              </a:spcBef>
              <a:spcAft>
                <a:spcPts val="0"/>
              </a:spcAft>
              <a:buSzPts val="1100"/>
              <a:buNone/>
            </a:pPr>
            <a:r>
              <a:rPr b="1" lang="vi" sz="2400">
                <a:solidFill>
                  <a:schemeClr val="dk1"/>
                </a:solidFill>
                <a:latin typeface="Times New Roman"/>
                <a:ea typeface="Times New Roman"/>
                <a:cs typeface="Times New Roman"/>
                <a:sym typeface="Times New Roman"/>
              </a:rPr>
              <a:t>3. Applications</a:t>
            </a:r>
            <a:endParaRPr b="1" sz="2400">
              <a:solidFill>
                <a:schemeClr val="dk1"/>
              </a:solidFill>
              <a:latin typeface="Times New Roman"/>
              <a:ea typeface="Times New Roman"/>
              <a:cs typeface="Times New Roman"/>
              <a:sym typeface="Times New Roman"/>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1" name="Shape 311"/>
        <p:cNvGrpSpPr/>
        <p:nvPr/>
      </p:nvGrpSpPr>
      <p:grpSpPr>
        <a:xfrm>
          <a:off x="0" y="0"/>
          <a:ext cx="0" cy="0"/>
          <a:chOff x="0" y="0"/>
          <a:chExt cx="0" cy="0"/>
        </a:xfrm>
      </p:grpSpPr>
      <p:sp>
        <p:nvSpPr>
          <p:cNvPr id="312" name="Shape 312"/>
          <p:cNvSpPr/>
          <p:nvPr/>
        </p:nvSpPr>
        <p:spPr>
          <a:xfrm>
            <a:off x="0" y="0"/>
            <a:ext cx="9144000" cy="5143500"/>
          </a:xfrm>
          <a:prstGeom prst="rect">
            <a:avLst/>
          </a:prstGeom>
          <a:solidFill>
            <a:srgbClr val="1F2732">
              <a:alpha val="8196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3600" u="none" cap="none" strike="noStrike">
              <a:solidFill>
                <a:srgbClr val="6B6B6B"/>
              </a:solidFill>
              <a:latin typeface="Calibri"/>
              <a:ea typeface="Calibri"/>
              <a:cs typeface="Calibri"/>
              <a:sym typeface="Calibri"/>
            </a:endParaRPr>
          </a:p>
        </p:txBody>
      </p:sp>
      <p:grpSp>
        <p:nvGrpSpPr>
          <p:cNvPr id="313" name="Shape 313"/>
          <p:cNvGrpSpPr/>
          <p:nvPr/>
        </p:nvGrpSpPr>
        <p:grpSpPr>
          <a:xfrm>
            <a:off x="-3156" y="948485"/>
            <a:ext cx="9144081" cy="3071827"/>
            <a:chOff x="5501375" y="3411999"/>
            <a:chExt cx="13317916" cy="5875720"/>
          </a:xfrm>
        </p:grpSpPr>
        <p:sp>
          <p:nvSpPr>
            <p:cNvPr id="314" name="Shape 314"/>
            <p:cNvSpPr txBox="1"/>
            <p:nvPr/>
          </p:nvSpPr>
          <p:spPr>
            <a:xfrm>
              <a:off x="5501375" y="6624319"/>
              <a:ext cx="13259700" cy="2663400"/>
            </a:xfrm>
            <a:prstGeom prst="rect">
              <a:avLst/>
            </a:prstGeom>
            <a:noFill/>
            <a:ln>
              <a:noFill/>
            </a:ln>
          </p:spPr>
          <p:txBody>
            <a:bodyPr anchorCtr="0" anchor="t" bIns="45700" lIns="91425" spcFirstLastPara="1" rIns="91425" wrap="square" tIns="45700">
              <a:noAutofit/>
            </a:bodyPr>
            <a:lstStyle/>
            <a:p>
              <a:pPr indent="0" lvl="0" marL="0" marR="0" rtl="0" algn="just">
                <a:lnSpc>
                  <a:spcPct val="120000"/>
                </a:lnSpc>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15" name="Shape 315"/>
            <p:cNvSpPr txBox="1"/>
            <p:nvPr/>
          </p:nvSpPr>
          <p:spPr>
            <a:xfrm>
              <a:off x="5501391" y="3411999"/>
              <a:ext cx="13317900" cy="12003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vi" sz="3000">
                  <a:solidFill>
                    <a:srgbClr val="FFFFFF"/>
                  </a:solidFill>
                  <a:latin typeface="Times New Roman"/>
                  <a:ea typeface="Times New Roman"/>
                  <a:cs typeface="Times New Roman"/>
                  <a:sym typeface="Times New Roman"/>
                </a:rPr>
                <a:t>III.</a:t>
              </a:r>
              <a:endParaRPr b="1" sz="3000">
                <a:solidFill>
                  <a:srgbClr val="FFFFFF"/>
                </a:solidFill>
                <a:latin typeface="Times New Roman"/>
                <a:ea typeface="Times New Roman"/>
                <a:cs typeface="Times New Roman"/>
                <a:sym typeface="Times New Roman"/>
              </a:endParaRPr>
            </a:p>
            <a:p>
              <a:pPr indent="0" lvl="0" marL="0" rtl="0" algn="ctr">
                <a:spcBef>
                  <a:spcPts val="1000"/>
                </a:spcBef>
                <a:spcAft>
                  <a:spcPts val="0"/>
                </a:spcAft>
                <a:buSzPts val="1100"/>
                <a:buNone/>
              </a:pPr>
              <a:r>
                <a:rPr b="1" lang="vi" sz="3000">
                  <a:solidFill>
                    <a:srgbClr val="FFFFFF"/>
                  </a:solidFill>
                  <a:uFill>
                    <a:noFill/>
                  </a:uFill>
                  <a:latin typeface="Times New Roman"/>
                  <a:ea typeface="Times New Roman"/>
                  <a:cs typeface="Times New Roman"/>
                  <a:sym typeface="Times New Roman"/>
                  <a:hlinkClick r:id="rId3"/>
                </a:rPr>
                <a:t> </a:t>
              </a:r>
              <a:r>
                <a:rPr b="1" lang="vi" sz="3000">
                  <a:solidFill>
                    <a:srgbClr val="FFFFFF"/>
                  </a:solidFill>
                  <a:latin typeface="Times New Roman"/>
                  <a:ea typeface="Times New Roman"/>
                  <a:cs typeface="Times New Roman"/>
                  <a:sym typeface="Times New Roman"/>
                </a:rPr>
                <a:t>CONCLUSIONS AND RECOMMENDATIONS</a:t>
              </a:r>
              <a:endParaRPr b="1" sz="3000">
                <a:solidFill>
                  <a:srgbClr val="FFFFFF"/>
                </a:solidFill>
                <a:latin typeface="Times New Roman"/>
                <a:ea typeface="Times New Roman"/>
                <a:cs typeface="Times New Roman"/>
                <a:sym typeface="Times New Roman"/>
              </a:endParaRPr>
            </a:p>
          </p:txBody>
        </p:sp>
        <p:grpSp>
          <p:nvGrpSpPr>
            <p:cNvPr id="316" name="Shape 316"/>
            <p:cNvGrpSpPr/>
            <p:nvPr/>
          </p:nvGrpSpPr>
          <p:grpSpPr>
            <a:xfrm>
              <a:off x="10808840" y="5581816"/>
              <a:ext cx="2738864" cy="72960"/>
              <a:chOff x="1775295" y="2028961"/>
              <a:chExt cx="3631482" cy="45600"/>
            </a:xfrm>
          </p:grpSpPr>
          <p:sp>
            <p:nvSpPr>
              <p:cNvPr id="317" name="Shape 317"/>
              <p:cNvSpPr/>
              <p:nvPr/>
            </p:nvSpPr>
            <p:spPr>
              <a:xfrm flipH="1" rot="10800000">
                <a:off x="1775295" y="2028961"/>
                <a:ext cx="540300" cy="45600"/>
              </a:xfrm>
              <a:prstGeom prst="rect">
                <a:avLst/>
              </a:prstGeom>
              <a:solidFill>
                <a:srgbClr val="81B94F"/>
              </a:solidFill>
              <a:ln>
                <a:noFill/>
              </a:ln>
            </p:spPr>
            <p:txBody>
              <a:bodyPr anchorCtr="0" anchor="ctr" bIns="121875" lIns="243775" spcFirstLastPara="1" rIns="243775" wrap="square" tIns="121875">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18" name="Shape 318"/>
              <p:cNvSpPr/>
              <p:nvPr/>
            </p:nvSpPr>
            <p:spPr>
              <a:xfrm flipH="1" rot="10800000">
                <a:off x="2390858" y="2028961"/>
                <a:ext cx="540300" cy="45600"/>
              </a:xfrm>
              <a:prstGeom prst="rect">
                <a:avLst/>
              </a:prstGeom>
              <a:solidFill>
                <a:srgbClr val="46A4DB"/>
              </a:solidFill>
              <a:ln>
                <a:noFill/>
              </a:ln>
            </p:spPr>
            <p:txBody>
              <a:bodyPr anchorCtr="0" anchor="ctr" bIns="121875" lIns="243775" spcFirstLastPara="1" rIns="243775" wrap="square" tIns="121875">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19" name="Shape 319"/>
              <p:cNvSpPr/>
              <p:nvPr/>
            </p:nvSpPr>
            <p:spPr>
              <a:xfrm flipH="1" rot="10800000">
                <a:off x="3025596" y="2028961"/>
                <a:ext cx="540300" cy="45600"/>
              </a:xfrm>
              <a:prstGeom prst="rect">
                <a:avLst/>
              </a:prstGeom>
              <a:solidFill>
                <a:srgbClr val="E5583A"/>
              </a:solidFill>
              <a:ln>
                <a:noFill/>
              </a:ln>
            </p:spPr>
            <p:txBody>
              <a:bodyPr anchorCtr="0" anchor="ctr" bIns="121875" lIns="243775" spcFirstLastPara="1" rIns="243775" wrap="square" tIns="121875">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20" name="Shape 320"/>
              <p:cNvSpPr/>
              <p:nvPr/>
            </p:nvSpPr>
            <p:spPr>
              <a:xfrm flipH="1" rot="10800000">
                <a:off x="3641289" y="2028961"/>
                <a:ext cx="540300" cy="45600"/>
              </a:xfrm>
              <a:prstGeom prst="rect">
                <a:avLst/>
              </a:prstGeom>
              <a:solidFill>
                <a:srgbClr val="F9B439"/>
              </a:solidFill>
              <a:ln>
                <a:noFill/>
              </a:ln>
            </p:spPr>
            <p:txBody>
              <a:bodyPr anchorCtr="0" anchor="ctr" bIns="121875" lIns="243775" spcFirstLastPara="1" rIns="243775" wrap="square" tIns="121875">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21" name="Shape 321"/>
              <p:cNvSpPr/>
              <p:nvPr/>
            </p:nvSpPr>
            <p:spPr>
              <a:xfrm flipH="1" rot="10800000">
                <a:off x="4256852" y="2028961"/>
                <a:ext cx="540300" cy="45600"/>
              </a:xfrm>
              <a:prstGeom prst="rect">
                <a:avLst/>
              </a:prstGeom>
              <a:solidFill>
                <a:srgbClr val="7C69A8"/>
              </a:solidFill>
              <a:ln>
                <a:noFill/>
              </a:ln>
            </p:spPr>
            <p:txBody>
              <a:bodyPr anchorCtr="0" anchor="ctr" bIns="121875" lIns="243775" spcFirstLastPara="1" rIns="243775" wrap="square" tIns="121875">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22" name="Shape 322"/>
              <p:cNvSpPr/>
              <p:nvPr/>
            </p:nvSpPr>
            <p:spPr>
              <a:xfrm flipH="1" rot="10800000">
                <a:off x="4866477" y="2028961"/>
                <a:ext cx="540300" cy="45600"/>
              </a:xfrm>
              <a:prstGeom prst="rect">
                <a:avLst/>
              </a:prstGeom>
              <a:solidFill>
                <a:srgbClr val="404F64"/>
              </a:solidFill>
              <a:ln>
                <a:noFill/>
              </a:ln>
            </p:spPr>
            <p:txBody>
              <a:bodyPr anchorCtr="0" anchor="ctr" bIns="121875" lIns="243775" spcFirstLastPara="1" rIns="243775" wrap="square" tIns="121875">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sp>
          <p:nvSpPr>
            <p:cNvPr id="323" name="Shape 323"/>
            <p:cNvSpPr txBox="1"/>
            <p:nvPr/>
          </p:nvSpPr>
          <p:spPr>
            <a:xfrm>
              <a:off x="7865280" y="5639218"/>
              <a:ext cx="8455800" cy="2400600"/>
            </a:xfrm>
            <a:prstGeom prst="rect">
              <a:avLst/>
            </a:prstGeom>
            <a:noFill/>
            <a:ln>
              <a:noFill/>
            </a:ln>
          </p:spPr>
          <p:txBody>
            <a:bodyPr anchorCtr="0" anchor="t" bIns="45700" lIns="91425" spcFirstLastPara="1" rIns="91425" wrap="square" tIns="45700">
              <a:noAutofit/>
            </a:bodyPr>
            <a:lstStyle/>
            <a:p>
              <a:pPr indent="0" lvl="0" marL="228600" rtl="0">
                <a:spcBef>
                  <a:spcPts val="300"/>
                </a:spcBef>
                <a:spcAft>
                  <a:spcPts val="0"/>
                </a:spcAft>
                <a:buSzPts val="1100"/>
                <a:buNone/>
              </a:pPr>
              <a:r>
                <a:rPr lang="vi" sz="2400">
                  <a:solidFill>
                    <a:srgbClr val="FFFFFF"/>
                  </a:solidFill>
                  <a:uFill>
                    <a:noFill/>
                  </a:uFill>
                  <a:latin typeface="Times New Roman"/>
                  <a:ea typeface="Times New Roman"/>
                  <a:cs typeface="Times New Roman"/>
                  <a:sym typeface="Times New Roman"/>
                  <a:hlinkClick r:id="rId4"/>
                </a:rPr>
                <a:t>1. </a:t>
              </a:r>
              <a:r>
                <a:rPr lang="vi" sz="2400">
                  <a:solidFill>
                    <a:srgbClr val="FFFFFF"/>
                  </a:solidFill>
                  <a:latin typeface="Times New Roman"/>
                  <a:ea typeface="Times New Roman"/>
                  <a:cs typeface="Times New Roman"/>
                  <a:sym typeface="Times New Roman"/>
                </a:rPr>
                <a:t>The future of IoT	</a:t>
              </a:r>
              <a:endParaRPr sz="2400">
                <a:solidFill>
                  <a:srgbClr val="FFFFFF"/>
                </a:solidFill>
                <a:latin typeface="Times New Roman"/>
                <a:ea typeface="Times New Roman"/>
                <a:cs typeface="Times New Roman"/>
                <a:sym typeface="Times New Roman"/>
              </a:endParaRPr>
            </a:p>
            <a:p>
              <a:pPr indent="0" lvl="0" marL="228600" rtl="0">
                <a:spcBef>
                  <a:spcPts val="300"/>
                </a:spcBef>
                <a:spcAft>
                  <a:spcPts val="0"/>
                </a:spcAft>
                <a:buSzPts val="1100"/>
                <a:buNone/>
              </a:pPr>
              <a:r>
                <a:rPr lang="vi" sz="2400">
                  <a:solidFill>
                    <a:srgbClr val="FFFFFF"/>
                  </a:solidFill>
                  <a:uFill>
                    <a:noFill/>
                  </a:uFill>
                  <a:latin typeface="Times New Roman"/>
                  <a:ea typeface="Times New Roman"/>
                  <a:cs typeface="Times New Roman"/>
                  <a:sym typeface="Times New Roman"/>
                  <a:hlinkClick r:id="rId5"/>
                </a:rPr>
                <a:t>2. </a:t>
              </a:r>
              <a:r>
                <a:rPr lang="vi" sz="2400">
                  <a:solidFill>
                    <a:srgbClr val="FFFFFF"/>
                  </a:solidFill>
                  <a:latin typeface="Times New Roman"/>
                  <a:ea typeface="Times New Roman"/>
                  <a:cs typeface="Times New Roman"/>
                  <a:sym typeface="Times New Roman"/>
                </a:rPr>
                <a:t>Potential risks</a:t>
              </a:r>
              <a:endParaRPr sz="2400">
                <a:solidFill>
                  <a:srgbClr val="FFFFFF"/>
                </a:solidFill>
                <a:latin typeface="Times New Roman"/>
                <a:ea typeface="Times New Roman"/>
                <a:cs typeface="Times New Roman"/>
                <a:sym typeface="Times New Roman"/>
              </a:endParaRPr>
            </a:p>
            <a:p>
              <a:pPr indent="0" lvl="0" marL="228600" rtl="0">
                <a:spcBef>
                  <a:spcPts val="300"/>
                </a:spcBef>
                <a:spcAft>
                  <a:spcPts val="400"/>
                </a:spcAft>
                <a:buSzPts val="1100"/>
                <a:buNone/>
              </a:pPr>
              <a:r>
                <a:rPr lang="vi" sz="2400">
                  <a:solidFill>
                    <a:srgbClr val="FFFFFF"/>
                  </a:solidFill>
                  <a:uFill>
                    <a:noFill/>
                  </a:uFill>
                  <a:latin typeface="Times New Roman"/>
                  <a:ea typeface="Times New Roman"/>
                  <a:cs typeface="Times New Roman"/>
                  <a:sym typeface="Times New Roman"/>
                  <a:hlinkClick r:id="rId6"/>
                </a:rPr>
                <a:t>3. </a:t>
              </a:r>
              <a:r>
                <a:rPr lang="vi" sz="2400">
                  <a:solidFill>
                    <a:srgbClr val="FFFFFF"/>
                  </a:solidFill>
                  <a:latin typeface="Times New Roman"/>
                  <a:ea typeface="Times New Roman"/>
                  <a:cs typeface="Times New Roman"/>
                  <a:sym typeface="Times New Roman"/>
                </a:rPr>
                <a:t>Directions for future investigations</a:t>
              </a:r>
              <a:endParaRPr sz="2400">
                <a:solidFill>
                  <a:srgbClr val="FFFFFF"/>
                </a:solidFill>
                <a:latin typeface="Times New Roman"/>
                <a:ea typeface="Times New Roman"/>
                <a:cs typeface="Times New Roman"/>
                <a:sym typeface="Times New Roman"/>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7" name="Shape 327"/>
        <p:cNvGrpSpPr/>
        <p:nvPr/>
      </p:nvGrpSpPr>
      <p:grpSpPr>
        <a:xfrm>
          <a:off x="0" y="0"/>
          <a:ext cx="0" cy="0"/>
          <a:chOff x="0" y="0"/>
          <a:chExt cx="0" cy="0"/>
        </a:xfrm>
      </p:grpSpPr>
      <p:pic>
        <p:nvPicPr>
          <p:cNvPr descr="22833315_1455460867894521_1188104265_o.png" id="328" name="Shape 328"/>
          <p:cNvPicPr preferRelativeResize="0"/>
          <p:nvPr/>
        </p:nvPicPr>
        <p:blipFill rotWithShape="1">
          <a:blip r:embed="rId3">
            <a:alphaModFix/>
          </a:blip>
          <a:srcRect b="0" l="0" r="0" t="13688"/>
          <a:stretch/>
        </p:blipFill>
        <p:spPr>
          <a:xfrm>
            <a:off x="0" y="643925"/>
            <a:ext cx="9144003" cy="4505100"/>
          </a:xfrm>
          <a:prstGeom prst="rect">
            <a:avLst/>
          </a:prstGeom>
          <a:noFill/>
          <a:ln>
            <a:noFill/>
          </a:ln>
        </p:spPr>
      </p:pic>
      <p:grpSp>
        <p:nvGrpSpPr>
          <p:cNvPr id="329" name="Shape 329"/>
          <p:cNvGrpSpPr/>
          <p:nvPr/>
        </p:nvGrpSpPr>
        <p:grpSpPr>
          <a:xfrm>
            <a:off x="665929" y="643923"/>
            <a:ext cx="854883" cy="27360"/>
            <a:chOff x="1775295" y="2028961"/>
            <a:chExt cx="3021857" cy="45600"/>
          </a:xfrm>
        </p:grpSpPr>
        <p:sp>
          <p:nvSpPr>
            <p:cNvPr id="330" name="Shape 330"/>
            <p:cNvSpPr/>
            <p:nvPr/>
          </p:nvSpPr>
          <p:spPr>
            <a:xfrm flipH="1" rot="10800000">
              <a:off x="1775295" y="2028961"/>
              <a:ext cx="540300" cy="456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331" name="Shape 331"/>
            <p:cNvSpPr/>
            <p:nvPr/>
          </p:nvSpPr>
          <p:spPr>
            <a:xfrm flipH="1" rot="10800000">
              <a:off x="2390858" y="2028961"/>
              <a:ext cx="540300" cy="456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332" name="Shape 332"/>
            <p:cNvSpPr/>
            <p:nvPr/>
          </p:nvSpPr>
          <p:spPr>
            <a:xfrm flipH="1" rot="10800000">
              <a:off x="3025596" y="2028961"/>
              <a:ext cx="540300" cy="456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333" name="Shape 333"/>
            <p:cNvSpPr/>
            <p:nvPr/>
          </p:nvSpPr>
          <p:spPr>
            <a:xfrm flipH="1" rot="10800000">
              <a:off x="3641289" y="2028961"/>
              <a:ext cx="540300" cy="456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334" name="Shape 334"/>
            <p:cNvSpPr/>
            <p:nvPr/>
          </p:nvSpPr>
          <p:spPr>
            <a:xfrm flipH="1" rot="10800000">
              <a:off x="4256852" y="2028961"/>
              <a:ext cx="540300" cy="45600"/>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grpSp>
      <p:sp>
        <p:nvSpPr>
          <p:cNvPr id="335" name="Shape 335"/>
          <p:cNvSpPr txBox="1"/>
          <p:nvPr/>
        </p:nvSpPr>
        <p:spPr>
          <a:xfrm>
            <a:off x="381000" y="148875"/>
            <a:ext cx="6090900" cy="531900"/>
          </a:xfrm>
          <a:prstGeom prst="rect">
            <a:avLst/>
          </a:prstGeom>
          <a:noFill/>
          <a:ln>
            <a:noFill/>
          </a:ln>
        </p:spPr>
        <p:txBody>
          <a:bodyPr anchorCtr="0" anchor="ctr" bIns="17150" lIns="34300" spcFirstLastPara="1" rIns="34300" wrap="square" tIns="17150">
            <a:noAutofit/>
          </a:bodyPr>
          <a:lstStyle/>
          <a:p>
            <a:pPr indent="0" lvl="0" marL="228600" rtl="0">
              <a:spcBef>
                <a:spcPts val="300"/>
              </a:spcBef>
              <a:spcAft>
                <a:spcPts val="0"/>
              </a:spcAft>
              <a:buSzPts val="1100"/>
              <a:buNone/>
            </a:pPr>
            <a:r>
              <a:rPr b="1" lang="vi" sz="2400">
                <a:solidFill>
                  <a:schemeClr val="dk1"/>
                </a:solidFill>
                <a:latin typeface="Times New Roman"/>
                <a:ea typeface="Times New Roman"/>
                <a:cs typeface="Times New Roman"/>
                <a:sym typeface="Times New Roman"/>
              </a:rPr>
              <a:t>III. </a:t>
            </a:r>
            <a:r>
              <a:rPr b="1" lang="vi" sz="2000">
                <a:solidFill>
                  <a:schemeClr val="dk1"/>
                </a:solidFill>
                <a:latin typeface="Times New Roman"/>
                <a:ea typeface="Times New Roman"/>
                <a:cs typeface="Times New Roman"/>
                <a:sym typeface="Times New Roman"/>
              </a:rPr>
              <a:t>CONCLUSIONS AND RECOMMENDATIONS</a:t>
            </a:r>
            <a:endParaRPr b="1" sz="2000">
              <a:solidFill>
                <a:schemeClr val="dk2"/>
              </a:solidFill>
              <a:latin typeface="Times New Roman"/>
              <a:ea typeface="Times New Roman"/>
              <a:cs typeface="Times New Roman"/>
              <a:sym typeface="Times New Roman"/>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9" name="Shape 339"/>
        <p:cNvGrpSpPr/>
        <p:nvPr/>
      </p:nvGrpSpPr>
      <p:grpSpPr>
        <a:xfrm>
          <a:off x="0" y="0"/>
          <a:ext cx="0" cy="0"/>
          <a:chOff x="0" y="0"/>
          <a:chExt cx="0" cy="0"/>
        </a:xfrm>
      </p:grpSpPr>
      <p:sp>
        <p:nvSpPr>
          <p:cNvPr id="340" name="Shape 340"/>
          <p:cNvSpPr txBox="1"/>
          <p:nvPr/>
        </p:nvSpPr>
        <p:spPr>
          <a:xfrm>
            <a:off x="499502" y="1193375"/>
            <a:ext cx="8145000" cy="1117800"/>
          </a:xfrm>
          <a:prstGeom prst="rect">
            <a:avLst/>
          </a:prstGeom>
          <a:noFill/>
          <a:ln>
            <a:noFill/>
          </a:ln>
        </p:spPr>
        <p:txBody>
          <a:bodyPr anchorCtr="0" anchor="ctr" bIns="45700" lIns="91425" spcFirstLastPara="1" rIns="91425" wrap="square" tIns="45700">
            <a:noAutofit/>
          </a:bodyPr>
          <a:lstStyle/>
          <a:p>
            <a:pPr indent="0" lvl="0" marL="0" marR="0" rtl="0" algn="r">
              <a:lnSpc>
                <a:spcPct val="90000"/>
              </a:lnSpc>
              <a:spcBef>
                <a:spcPts val="0"/>
              </a:spcBef>
              <a:spcAft>
                <a:spcPts val="0"/>
              </a:spcAft>
              <a:buClr>
                <a:srgbClr val="C00000"/>
              </a:buClr>
              <a:buFont typeface="Source Sans Pro"/>
              <a:buNone/>
            </a:pPr>
            <a:r>
              <a:rPr b="1" i="0" lang="vi" sz="4800" u="none" cap="none" strike="noStrike">
                <a:solidFill>
                  <a:srgbClr val="C00000"/>
                </a:solidFill>
                <a:latin typeface="Times New Roman"/>
                <a:ea typeface="Times New Roman"/>
                <a:cs typeface="Times New Roman"/>
                <a:sym typeface="Times New Roman"/>
              </a:rPr>
              <a:t>THANK YOU ALL FOR LISTENING</a:t>
            </a:r>
            <a:endParaRPr b="1" i="0" sz="4800" u="none" cap="none" strike="noStrike">
              <a:solidFill>
                <a:srgbClr val="C00000"/>
              </a:solidFill>
              <a:latin typeface="Times New Roman"/>
              <a:ea typeface="Times New Roman"/>
              <a:cs typeface="Times New Roman"/>
              <a:sym typeface="Times New Roman"/>
            </a:endParaRPr>
          </a:p>
        </p:txBody>
      </p:sp>
      <p:sp>
        <p:nvSpPr>
          <p:cNvPr id="341" name="Shape 341"/>
          <p:cNvSpPr txBox="1"/>
          <p:nvPr/>
        </p:nvSpPr>
        <p:spPr>
          <a:xfrm>
            <a:off x="116100" y="2363225"/>
            <a:ext cx="8911800" cy="2670600"/>
          </a:xfrm>
          <a:prstGeom prst="rect">
            <a:avLst/>
          </a:prstGeom>
          <a:noFill/>
          <a:ln>
            <a:noFill/>
          </a:ln>
        </p:spPr>
        <p:txBody>
          <a:bodyPr anchorCtr="0" anchor="t" bIns="45700" lIns="91425" spcFirstLastPara="1" rIns="91425" wrap="square" tIns="45700">
            <a:noAutofit/>
          </a:bodyPr>
          <a:lstStyle/>
          <a:p>
            <a:pPr indent="0" lvl="0" marL="0" rtl="0">
              <a:spcBef>
                <a:spcPts val="0"/>
              </a:spcBef>
              <a:spcAft>
                <a:spcPts val="0"/>
              </a:spcAft>
              <a:buClr>
                <a:srgbClr val="000000"/>
              </a:buClr>
              <a:buSzPts val="1100"/>
              <a:buFont typeface="Arial"/>
              <a:buNone/>
            </a:pPr>
            <a:r>
              <a:rPr b="1" lang="vi" sz="1600">
                <a:solidFill>
                  <a:schemeClr val="dk2"/>
                </a:solidFill>
              </a:rPr>
              <a:t>References</a:t>
            </a:r>
            <a:endParaRPr b="1" sz="1600">
              <a:solidFill>
                <a:schemeClr val="dk2"/>
              </a:solidFill>
            </a:endParaRPr>
          </a:p>
          <a:p>
            <a:pPr indent="0" lvl="0" marL="0" rtl="0">
              <a:spcBef>
                <a:spcPts val="0"/>
              </a:spcBef>
              <a:spcAft>
                <a:spcPts val="0"/>
              </a:spcAft>
              <a:buClr>
                <a:srgbClr val="000000"/>
              </a:buClr>
              <a:buSzPts val="1100"/>
              <a:buFont typeface="Arial"/>
              <a:buNone/>
            </a:pPr>
            <a:r>
              <a:rPr lang="vi" sz="1200"/>
              <a:t>[1] Cisco Mobile VNI. </a:t>
            </a:r>
            <a:r>
              <a:rPr i="1" lang="vi" sz="1200"/>
              <a:t>Cisco Visual Networking Index: Global Mobile Data Traffic Forecast Update, 2016–2021. Link:</a:t>
            </a:r>
            <a:r>
              <a:rPr lang="vi" sz="1200"/>
              <a:t> </a:t>
            </a:r>
            <a:r>
              <a:rPr lang="vi" sz="1200" u="sng">
                <a:solidFill>
                  <a:srgbClr val="1155CC"/>
                </a:solidFill>
                <a:hlinkClick r:id="rId3"/>
              </a:rPr>
              <a:t>https://www.cisco.com/c/en/us/solutions/collateral/service-provider/visual-networking-index-vni/mobile-white-paper-c11-520862.html</a:t>
            </a:r>
            <a:r>
              <a:rPr lang="vi" sz="1200"/>
              <a:t> (Accessed on 20/10/2017)</a:t>
            </a:r>
            <a:endParaRPr sz="1200"/>
          </a:p>
          <a:p>
            <a:pPr indent="0" lvl="0" marL="0" rtl="0">
              <a:spcBef>
                <a:spcPts val="0"/>
              </a:spcBef>
              <a:spcAft>
                <a:spcPts val="0"/>
              </a:spcAft>
              <a:buClr>
                <a:srgbClr val="000000"/>
              </a:buClr>
              <a:buSzPts val="1100"/>
              <a:buFont typeface="Arial"/>
              <a:buNone/>
            </a:pPr>
            <a:r>
              <a:rPr lang="vi" sz="1200"/>
              <a:t>[2] Internet World Stats. </a:t>
            </a:r>
            <a:r>
              <a:rPr i="1" lang="vi" sz="1200"/>
              <a:t>Internet users and 2017 Population Statistics for Asia.</a:t>
            </a:r>
            <a:r>
              <a:rPr lang="vi" sz="1200"/>
              <a:t> Link: </a:t>
            </a:r>
            <a:r>
              <a:rPr lang="vi" sz="1200" u="sng">
                <a:solidFill>
                  <a:srgbClr val="1155CC"/>
                </a:solidFill>
                <a:hlinkClick r:id="rId4"/>
              </a:rPr>
              <a:t>http://www.internet worldstats.com/emarketing.htm</a:t>
            </a:r>
            <a:r>
              <a:rPr lang="vi" sz="1200"/>
              <a:t> (Accessed on 20/10/2017)</a:t>
            </a:r>
            <a:endParaRPr sz="1200"/>
          </a:p>
          <a:p>
            <a:pPr indent="0" lvl="0" marL="0" rtl="0">
              <a:spcBef>
                <a:spcPts val="0"/>
              </a:spcBef>
              <a:spcAft>
                <a:spcPts val="0"/>
              </a:spcAft>
              <a:buClr>
                <a:srgbClr val="000000"/>
              </a:buClr>
              <a:buSzPts val="1100"/>
              <a:buFont typeface="Arial"/>
              <a:buNone/>
            </a:pPr>
            <a:r>
              <a:rPr lang="vi" sz="1200"/>
              <a:t>[3] Gartner. </a:t>
            </a:r>
            <a:r>
              <a:rPr i="1" lang="vi" sz="1200"/>
              <a:t>Gartner Says Worldwide IT Spending Forecast to Grow 2.4 Percent in 2017</a:t>
            </a:r>
            <a:r>
              <a:rPr lang="vi" sz="1200"/>
              <a:t>. Link: </a:t>
            </a:r>
            <a:r>
              <a:rPr lang="vi" sz="1200" u="sng">
                <a:solidFill>
                  <a:srgbClr val="1155CC"/>
                </a:solidFill>
                <a:hlinkClick r:id="rId5"/>
              </a:rPr>
              <a:t>https://www.gartner.com/newsroom/id/3759763</a:t>
            </a:r>
            <a:r>
              <a:rPr lang="vi" sz="1200"/>
              <a:t> (Accessed on 20/10/2017)</a:t>
            </a:r>
            <a:endParaRPr sz="1200"/>
          </a:p>
          <a:p>
            <a:pPr indent="0" lvl="0" marL="0" rtl="0">
              <a:spcBef>
                <a:spcPts val="0"/>
              </a:spcBef>
              <a:spcAft>
                <a:spcPts val="0"/>
              </a:spcAft>
              <a:buClr>
                <a:srgbClr val="000000"/>
              </a:buClr>
              <a:buSzPts val="1100"/>
              <a:buFont typeface="Arial"/>
              <a:buNone/>
            </a:pPr>
            <a:r>
              <a:rPr lang="vi" sz="1200"/>
              <a:t>[4] Wikipedia. </a:t>
            </a:r>
            <a:r>
              <a:rPr i="1" lang="vi" sz="1200"/>
              <a:t>Internet of Things. </a:t>
            </a:r>
            <a:r>
              <a:rPr lang="vi" sz="1200"/>
              <a:t>Link:  </a:t>
            </a:r>
            <a:r>
              <a:rPr lang="vi" sz="1200" u="sng">
                <a:solidFill>
                  <a:srgbClr val="1155CC"/>
                </a:solidFill>
                <a:hlinkClick r:id="rId6"/>
              </a:rPr>
              <a:t>https://vi.wikipedia.org/wiki/M%E1%BA%A1ng_l%C6%B0%E1%BB%9Bi_v%E1%BA%A1n_v%E1%BA%ADt_k%E1%BA%BFt_n%E1%BB%91i_Interne</a:t>
            </a:r>
            <a:r>
              <a:rPr lang="vi" sz="1200"/>
              <a:t>(Accessed on 20/10/2017)</a:t>
            </a:r>
            <a:endParaRPr sz="1200"/>
          </a:p>
          <a:p>
            <a:pPr indent="0" lvl="0" marL="0" rtl="0">
              <a:spcBef>
                <a:spcPts val="0"/>
              </a:spcBef>
              <a:spcAft>
                <a:spcPts val="0"/>
              </a:spcAft>
              <a:buClr>
                <a:srgbClr val="000000"/>
              </a:buClr>
              <a:buSzPts val="1100"/>
              <a:buFont typeface="Arial"/>
              <a:buNone/>
            </a:pPr>
            <a:r>
              <a:rPr lang="vi" sz="1200"/>
              <a:t>[5] </a:t>
            </a:r>
            <a:r>
              <a:rPr i="1" lang="vi" sz="1200"/>
              <a:t>Internet vạn vật: Hiện tại và tương lai</a:t>
            </a:r>
            <a:r>
              <a:rPr lang="vi" sz="1200"/>
              <a:t>. National Science and Technology Information Agency compiled, 2017.</a:t>
            </a:r>
            <a:endParaRPr sz="1200"/>
          </a:p>
          <a:p>
            <a:pPr indent="0" lvl="0" marL="0" rtl="0">
              <a:spcBef>
                <a:spcPts val="0"/>
              </a:spcBef>
              <a:spcAft>
                <a:spcPts val="0"/>
              </a:spcAft>
              <a:buClr>
                <a:srgbClr val="000000"/>
              </a:buClr>
              <a:buSzPts val="1100"/>
              <a:buFont typeface="Arial"/>
              <a:buNone/>
            </a:pPr>
            <a:r>
              <a:rPr lang="vi" sz="1200"/>
              <a:t>[6] PhD. Nguyễn Việt Thắng. </a:t>
            </a:r>
            <a:r>
              <a:rPr i="1" lang="vi" sz="1200"/>
              <a:t>Dữ liệu lớn và kiến trúc hạ tầng IoT trong kết cấu hạ tầng đô thị tương lai. </a:t>
            </a:r>
            <a:r>
              <a:rPr lang="vi" sz="1200"/>
              <a:t>The 20th Vietnam ICT Conference, 2015.</a:t>
            </a:r>
            <a:endParaRPr sz="1200"/>
          </a:p>
          <a:p>
            <a:pPr indent="0" lvl="0" marL="0" rtl="0">
              <a:spcBef>
                <a:spcPts val="0"/>
              </a:spcBef>
              <a:spcAft>
                <a:spcPts val="0"/>
              </a:spcAft>
              <a:buClr>
                <a:srgbClr val="000000"/>
              </a:buClr>
              <a:buSzPts val="1100"/>
              <a:buFont typeface="Arial"/>
              <a:buNone/>
            </a:pPr>
            <a:r>
              <a:t/>
            </a:r>
            <a:endParaRPr sz="1100"/>
          </a:p>
        </p:txBody>
      </p:sp>
      <p:pic>
        <p:nvPicPr>
          <p:cNvPr id="342" name="Shape 342"/>
          <p:cNvPicPr preferRelativeResize="0"/>
          <p:nvPr/>
        </p:nvPicPr>
        <p:blipFill rotWithShape="1">
          <a:blip r:embed="rId7">
            <a:alphaModFix/>
          </a:blip>
          <a:srcRect b="0" l="0" r="0" t="0"/>
          <a:stretch/>
        </p:blipFill>
        <p:spPr>
          <a:xfrm>
            <a:off x="107575" y="100425"/>
            <a:ext cx="855000" cy="855000"/>
          </a:xfrm>
          <a:prstGeom prst="rect">
            <a:avLst/>
          </a:prstGeom>
          <a:noFill/>
          <a:ln>
            <a:noFill/>
          </a:ln>
        </p:spPr>
      </p:pic>
      <p:sp>
        <p:nvSpPr>
          <p:cNvPr id="343" name="Shape 343"/>
          <p:cNvSpPr txBox="1"/>
          <p:nvPr/>
        </p:nvSpPr>
        <p:spPr>
          <a:xfrm>
            <a:off x="990635" y="206982"/>
            <a:ext cx="3142800" cy="369300"/>
          </a:xfrm>
          <a:prstGeom prst="rect">
            <a:avLst/>
          </a:prstGeom>
          <a:noFill/>
          <a:ln>
            <a:noFill/>
          </a:ln>
        </p:spPr>
        <p:txBody>
          <a:bodyPr anchorCtr="0" anchor="ctr" bIns="45700" lIns="91425" spcFirstLastPara="1" rIns="91425" wrap="square" tIns="45700">
            <a:noAutofit/>
          </a:bodyPr>
          <a:lstStyle/>
          <a:p>
            <a:pPr indent="0" lvl="0" marL="0" marR="0" rtl="0">
              <a:spcBef>
                <a:spcPts val="0"/>
              </a:spcBef>
              <a:spcAft>
                <a:spcPts val="0"/>
              </a:spcAft>
              <a:buNone/>
            </a:pPr>
            <a:r>
              <a:rPr b="1" lang="vi" sz="1800">
                <a:solidFill>
                  <a:schemeClr val="dk2"/>
                </a:solidFill>
                <a:latin typeface="Times New Roman"/>
                <a:ea typeface="Times New Roman"/>
                <a:cs typeface="Times New Roman"/>
                <a:sym typeface="Times New Roman"/>
              </a:rPr>
              <a:t>CAN THO UNIVERSITY</a:t>
            </a:r>
            <a:endParaRPr sz="1800">
              <a:solidFill>
                <a:schemeClr val="dk2"/>
              </a:solidFill>
              <a:latin typeface="Times New Roman"/>
              <a:ea typeface="Times New Roman"/>
              <a:cs typeface="Times New Roman"/>
              <a:sym typeface="Times New Roman"/>
            </a:endParaRPr>
          </a:p>
        </p:txBody>
      </p:sp>
      <p:sp>
        <p:nvSpPr>
          <p:cNvPr id="344" name="Shape 344"/>
          <p:cNvSpPr txBox="1"/>
          <p:nvPr/>
        </p:nvSpPr>
        <p:spPr>
          <a:xfrm>
            <a:off x="989540" y="476876"/>
            <a:ext cx="7547700" cy="369300"/>
          </a:xfrm>
          <a:prstGeom prst="rect">
            <a:avLst/>
          </a:prstGeom>
          <a:noFill/>
          <a:ln>
            <a:noFill/>
          </a:ln>
        </p:spPr>
        <p:txBody>
          <a:bodyPr anchorCtr="0" anchor="ctr" bIns="45700" lIns="91425" spcFirstLastPara="1" rIns="91425" wrap="square" tIns="45700">
            <a:noAutofit/>
          </a:bodyPr>
          <a:lstStyle/>
          <a:p>
            <a:pPr indent="0" lvl="0" marL="0" marR="0" rtl="0">
              <a:spcBef>
                <a:spcPts val="0"/>
              </a:spcBef>
              <a:spcAft>
                <a:spcPts val="0"/>
              </a:spcAft>
              <a:buNone/>
            </a:pPr>
            <a:r>
              <a:rPr b="1" lang="vi" sz="1800">
                <a:solidFill>
                  <a:schemeClr val="dk2"/>
                </a:solidFill>
                <a:latin typeface="Times New Roman"/>
                <a:ea typeface="Times New Roman"/>
                <a:cs typeface="Times New Roman"/>
                <a:sym typeface="Times New Roman"/>
              </a:rPr>
              <a:t>COLLEGE OF INFORMATION &amp; COMMUNICATION TECHNOLOGY</a:t>
            </a:r>
            <a:endParaRPr sz="1800">
              <a:solidFill>
                <a:schemeClr val="dk2"/>
              </a:solidFill>
              <a:latin typeface="Times New Roman"/>
              <a:ea typeface="Times New Roman"/>
              <a:cs typeface="Times New Roman"/>
              <a:sym typeface="Times New Roman"/>
            </a:endParaRPr>
          </a:p>
        </p:txBody>
      </p:sp>
      <p:grpSp>
        <p:nvGrpSpPr>
          <p:cNvPr id="345" name="Shape 345"/>
          <p:cNvGrpSpPr/>
          <p:nvPr/>
        </p:nvGrpSpPr>
        <p:grpSpPr>
          <a:xfrm>
            <a:off x="1046929" y="872523"/>
            <a:ext cx="854883" cy="27360"/>
            <a:chOff x="1775295" y="2028961"/>
            <a:chExt cx="3021857" cy="45600"/>
          </a:xfrm>
        </p:grpSpPr>
        <p:sp>
          <p:nvSpPr>
            <p:cNvPr id="346" name="Shape 346"/>
            <p:cNvSpPr/>
            <p:nvPr/>
          </p:nvSpPr>
          <p:spPr>
            <a:xfrm flipH="1" rot="10800000">
              <a:off x="1775295" y="2028961"/>
              <a:ext cx="540300" cy="456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347" name="Shape 347"/>
            <p:cNvSpPr/>
            <p:nvPr/>
          </p:nvSpPr>
          <p:spPr>
            <a:xfrm flipH="1" rot="10800000">
              <a:off x="2390858" y="2028961"/>
              <a:ext cx="540300" cy="456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348" name="Shape 348"/>
            <p:cNvSpPr/>
            <p:nvPr/>
          </p:nvSpPr>
          <p:spPr>
            <a:xfrm flipH="1" rot="10800000">
              <a:off x="3025596" y="2028961"/>
              <a:ext cx="540300" cy="456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349" name="Shape 349"/>
            <p:cNvSpPr/>
            <p:nvPr/>
          </p:nvSpPr>
          <p:spPr>
            <a:xfrm flipH="1" rot="10800000">
              <a:off x="3641289" y="2028961"/>
              <a:ext cx="540300" cy="456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350" name="Shape 350"/>
            <p:cNvSpPr/>
            <p:nvPr/>
          </p:nvSpPr>
          <p:spPr>
            <a:xfrm flipH="1" rot="10800000">
              <a:off x="4256852" y="2028961"/>
              <a:ext cx="540300" cy="45600"/>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grpSp>
      <p:grpSp>
        <p:nvGrpSpPr>
          <p:cNvPr id="351" name="Shape 351"/>
          <p:cNvGrpSpPr/>
          <p:nvPr/>
        </p:nvGrpSpPr>
        <p:grpSpPr>
          <a:xfrm>
            <a:off x="1936952" y="872523"/>
            <a:ext cx="854883" cy="27360"/>
            <a:chOff x="1775295" y="2028961"/>
            <a:chExt cx="3021857" cy="45600"/>
          </a:xfrm>
        </p:grpSpPr>
        <p:sp>
          <p:nvSpPr>
            <p:cNvPr id="352" name="Shape 352"/>
            <p:cNvSpPr/>
            <p:nvPr/>
          </p:nvSpPr>
          <p:spPr>
            <a:xfrm flipH="1" rot="10800000">
              <a:off x="1775295" y="2028961"/>
              <a:ext cx="540300" cy="456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353" name="Shape 353"/>
            <p:cNvSpPr/>
            <p:nvPr/>
          </p:nvSpPr>
          <p:spPr>
            <a:xfrm flipH="1" rot="10800000">
              <a:off x="2390858" y="2028961"/>
              <a:ext cx="540300" cy="456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354" name="Shape 354"/>
            <p:cNvSpPr/>
            <p:nvPr/>
          </p:nvSpPr>
          <p:spPr>
            <a:xfrm flipH="1" rot="10800000">
              <a:off x="3025596" y="2028961"/>
              <a:ext cx="540300" cy="456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355" name="Shape 355"/>
            <p:cNvSpPr/>
            <p:nvPr/>
          </p:nvSpPr>
          <p:spPr>
            <a:xfrm flipH="1" rot="10800000">
              <a:off x="3641289" y="2028961"/>
              <a:ext cx="540300" cy="456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356" name="Shape 356"/>
            <p:cNvSpPr/>
            <p:nvPr/>
          </p:nvSpPr>
          <p:spPr>
            <a:xfrm flipH="1" rot="10800000">
              <a:off x="4256852" y="2028961"/>
              <a:ext cx="540300" cy="45600"/>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2" name="Shape 122"/>
        <p:cNvGrpSpPr/>
        <p:nvPr/>
      </p:nvGrpSpPr>
      <p:grpSpPr>
        <a:xfrm>
          <a:off x="0" y="0"/>
          <a:ext cx="0" cy="0"/>
          <a:chOff x="0" y="0"/>
          <a:chExt cx="0" cy="0"/>
        </a:xfrm>
      </p:grpSpPr>
      <p:sp>
        <p:nvSpPr>
          <p:cNvPr id="123" name="Shape 123"/>
          <p:cNvSpPr txBox="1"/>
          <p:nvPr/>
        </p:nvSpPr>
        <p:spPr>
          <a:xfrm>
            <a:off x="513150" y="112025"/>
            <a:ext cx="8117700" cy="531900"/>
          </a:xfrm>
          <a:prstGeom prst="rect">
            <a:avLst/>
          </a:prstGeom>
          <a:noFill/>
          <a:ln>
            <a:noFill/>
          </a:ln>
        </p:spPr>
        <p:txBody>
          <a:bodyPr anchorCtr="0" anchor="ctr" bIns="17150" lIns="34300" spcFirstLastPara="1" rIns="34300" wrap="square" tIns="17150">
            <a:noAutofit/>
          </a:bodyPr>
          <a:lstStyle/>
          <a:p>
            <a:pPr indent="0" lvl="0" marL="0" marR="0" rtl="0" algn="ctr">
              <a:spcBef>
                <a:spcPts val="0"/>
              </a:spcBef>
              <a:spcAft>
                <a:spcPts val="0"/>
              </a:spcAft>
              <a:buNone/>
            </a:pPr>
            <a:r>
              <a:rPr b="1" lang="vi" sz="3600">
                <a:solidFill>
                  <a:srgbClr val="404F64"/>
                </a:solidFill>
                <a:latin typeface="Times New Roman"/>
                <a:ea typeface="Times New Roman"/>
                <a:cs typeface="Times New Roman"/>
                <a:sym typeface="Times New Roman"/>
              </a:rPr>
              <a:t>INTERNET OF THINGS</a:t>
            </a:r>
            <a:endParaRPr sz="3600">
              <a:solidFill>
                <a:srgbClr val="404F64"/>
              </a:solidFill>
              <a:latin typeface="Times New Roman"/>
              <a:ea typeface="Times New Roman"/>
              <a:cs typeface="Times New Roman"/>
              <a:sym typeface="Times New Roman"/>
            </a:endParaRPr>
          </a:p>
        </p:txBody>
      </p:sp>
      <p:grpSp>
        <p:nvGrpSpPr>
          <p:cNvPr id="124" name="Shape 124"/>
          <p:cNvGrpSpPr/>
          <p:nvPr/>
        </p:nvGrpSpPr>
        <p:grpSpPr>
          <a:xfrm>
            <a:off x="4144566" y="643923"/>
            <a:ext cx="854883" cy="27360"/>
            <a:chOff x="1775295" y="2028961"/>
            <a:chExt cx="3021857" cy="45600"/>
          </a:xfrm>
        </p:grpSpPr>
        <p:sp>
          <p:nvSpPr>
            <p:cNvPr id="125" name="Shape 125"/>
            <p:cNvSpPr/>
            <p:nvPr/>
          </p:nvSpPr>
          <p:spPr>
            <a:xfrm flipH="1" rot="10800000">
              <a:off x="1775295" y="2028961"/>
              <a:ext cx="540300" cy="456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126" name="Shape 126"/>
            <p:cNvSpPr/>
            <p:nvPr/>
          </p:nvSpPr>
          <p:spPr>
            <a:xfrm flipH="1" rot="10800000">
              <a:off x="2390858" y="2028961"/>
              <a:ext cx="540300" cy="456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127" name="Shape 127"/>
            <p:cNvSpPr/>
            <p:nvPr/>
          </p:nvSpPr>
          <p:spPr>
            <a:xfrm flipH="1" rot="10800000">
              <a:off x="3025596" y="2028961"/>
              <a:ext cx="540300" cy="456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128" name="Shape 128"/>
            <p:cNvSpPr/>
            <p:nvPr/>
          </p:nvSpPr>
          <p:spPr>
            <a:xfrm flipH="1" rot="10800000">
              <a:off x="3641289" y="2028961"/>
              <a:ext cx="540300" cy="456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129" name="Shape 129"/>
            <p:cNvSpPr/>
            <p:nvPr/>
          </p:nvSpPr>
          <p:spPr>
            <a:xfrm flipH="1" rot="10800000">
              <a:off x="4256852" y="2028961"/>
              <a:ext cx="540300" cy="45600"/>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grpSp>
      <p:sp>
        <p:nvSpPr>
          <p:cNvPr id="130" name="Shape 130"/>
          <p:cNvSpPr txBox="1"/>
          <p:nvPr/>
        </p:nvSpPr>
        <p:spPr>
          <a:xfrm>
            <a:off x="306313" y="832875"/>
            <a:ext cx="8531400" cy="3867900"/>
          </a:xfrm>
          <a:prstGeom prst="rect">
            <a:avLst/>
          </a:prstGeom>
          <a:noFill/>
          <a:ln>
            <a:noFill/>
          </a:ln>
        </p:spPr>
        <p:txBody>
          <a:bodyPr anchorCtr="0" anchor="t" bIns="91425" lIns="91425" spcFirstLastPara="1" rIns="91425" wrap="square" tIns="91425">
            <a:noAutofit/>
          </a:bodyPr>
          <a:lstStyle/>
          <a:p>
            <a:pPr indent="0" lvl="0" marL="0" rtl="0">
              <a:spcBef>
                <a:spcPts val="400"/>
              </a:spcBef>
              <a:spcAft>
                <a:spcPts val="0"/>
              </a:spcAft>
              <a:buNone/>
            </a:pPr>
            <a:r>
              <a:rPr b="1" lang="vi" sz="1800">
                <a:solidFill>
                  <a:srgbClr val="404F64"/>
                </a:solidFill>
                <a:uFill>
                  <a:noFill/>
                </a:uFill>
                <a:latin typeface="Times New Roman"/>
                <a:ea typeface="Times New Roman"/>
                <a:cs typeface="Times New Roman"/>
                <a:sym typeface="Times New Roman"/>
                <a:hlinkClick r:id="rId3"/>
              </a:rPr>
              <a:t>I. </a:t>
            </a:r>
            <a:r>
              <a:rPr b="1" lang="vi" sz="1800">
                <a:solidFill>
                  <a:srgbClr val="404F64"/>
                </a:solidFill>
                <a:latin typeface="Times New Roman"/>
                <a:ea typeface="Times New Roman"/>
                <a:cs typeface="Times New Roman"/>
                <a:sym typeface="Times New Roman"/>
              </a:rPr>
              <a:t>INTRODUCTION</a:t>
            </a:r>
            <a:endParaRPr b="1" sz="1800">
              <a:solidFill>
                <a:srgbClr val="404F64"/>
              </a:solidFill>
              <a:latin typeface="Times New Roman"/>
              <a:ea typeface="Times New Roman"/>
              <a:cs typeface="Times New Roman"/>
              <a:sym typeface="Times New Roman"/>
            </a:endParaRPr>
          </a:p>
          <a:p>
            <a:pPr indent="0" lvl="0" marL="228600" rtl="0">
              <a:spcBef>
                <a:spcPts val="300"/>
              </a:spcBef>
              <a:spcAft>
                <a:spcPts val="0"/>
              </a:spcAft>
              <a:buNone/>
            </a:pPr>
            <a:r>
              <a:rPr lang="vi" sz="1800">
                <a:solidFill>
                  <a:srgbClr val="404F64"/>
                </a:solidFill>
                <a:uFill>
                  <a:noFill/>
                </a:uFill>
                <a:latin typeface="Times New Roman"/>
                <a:ea typeface="Times New Roman"/>
                <a:cs typeface="Times New Roman"/>
                <a:sym typeface="Times New Roman"/>
                <a:hlinkClick r:id="rId4"/>
              </a:rPr>
              <a:t>1. </a:t>
            </a:r>
            <a:r>
              <a:rPr lang="vi" sz="1800">
                <a:solidFill>
                  <a:srgbClr val="404F64"/>
                </a:solidFill>
                <a:latin typeface="Times New Roman"/>
                <a:ea typeface="Times New Roman"/>
                <a:cs typeface="Times New Roman"/>
                <a:sym typeface="Times New Roman"/>
              </a:rPr>
              <a:t>Why the study was undertaken?	</a:t>
            </a:r>
            <a:endParaRPr sz="1800">
              <a:solidFill>
                <a:srgbClr val="404F64"/>
              </a:solidFill>
              <a:latin typeface="Times New Roman"/>
              <a:ea typeface="Times New Roman"/>
              <a:cs typeface="Times New Roman"/>
              <a:sym typeface="Times New Roman"/>
            </a:endParaRPr>
          </a:p>
          <a:p>
            <a:pPr indent="0" lvl="0" marL="228600" rtl="0">
              <a:spcBef>
                <a:spcPts val="300"/>
              </a:spcBef>
              <a:spcAft>
                <a:spcPts val="0"/>
              </a:spcAft>
              <a:buNone/>
            </a:pPr>
            <a:r>
              <a:rPr lang="vi" sz="1800">
                <a:solidFill>
                  <a:srgbClr val="404F64"/>
                </a:solidFill>
                <a:uFill>
                  <a:noFill/>
                </a:uFill>
                <a:latin typeface="Times New Roman"/>
                <a:ea typeface="Times New Roman"/>
                <a:cs typeface="Times New Roman"/>
                <a:sym typeface="Times New Roman"/>
                <a:hlinkClick r:id="rId5"/>
              </a:rPr>
              <a:t>2. </a:t>
            </a:r>
            <a:r>
              <a:rPr lang="vi" sz="1800">
                <a:solidFill>
                  <a:srgbClr val="404F64"/>
                </a:solidFill>
                <a:latin typeface="Times New Roman"/>
                <a:ea typeface="Times New Roman"/>
                <a:cs typeface="Times New Roman"/>
                <a:sym typeface="Times New Roman"/>
              </a:rPr>
              <a:t>Abstract	</a:t>
            </a:r>
            <a:endParaRPr sz="1800">
              <a:solidFill>
                <a:srgbClr val="404F64"/>
              </a:solidFill>
              <a:latin typeface="Times New Roman"/>
              <a:ea typeface="Times New Roman"/>
              <a:cs typeface="Times New Roman"/>
              <a:sym typeface="Times New Roman"/>
            </a:endParaRPr>
          </a:p>
          <a:p>
            <a:pPr indent="0" lvl="0" marL="0" rtl="0">
              <a:spcBef>
                <a:spcPts val="1000"/>
              </a:spcBef>
              <a:spcAft>
                <a:spcPts val="0"/>
              </a:spcAft>
              <a:buNone/>
            </a:pPr>
            <a:r>
              <a:rPr b="1" lang="vi" sz="1800">
                <a:solidFill>
                  <a:srgbClr val="404F64"/>
                </a:solidFill>
                <a:uFill>
                  <a:noFill/>
                </a:uFill>
                <a:latin typeface="Times New Roman"/>
                <a:ea typeface="Times New Roman"/>
                <a:cs typeface="Times New Roman"/>
                <a:sym typeface="Times New Roman"/>
                <a:hlinkClick r:id="rId6"/>
              </a:rPr>
              <a:t>II. </a:t>
            </a:r>
            <a:r>
              <a:rPr b="1" lang="vi" sz="1800">
                <a:solidFill>
                  <a:srgbClr val="404F64"/>
                </a:solidFill>
                <a:latin typeface="Times New Roman"/>
                <a:ea typeface="Times New Roman"/>
                <a:cs typeface="Times New Roman"/>
                <a:sym typeface="Times New Roman"/>
              </a:rPr>
              <a:t>CONTENTS AND RESULTS</a:t>
            </a:r>
            <a:endParaRPr b="1" sz="1800">
              <a:solidFill>
                <a:srgbClr val="404F64"/>
              </a:solidFill>
              <a:latin typeface="Times New Roman"/>
              <a:ea typeface="Times New Roman"/>
              <a:cs typeface="Times New Roman"/>
              <a:sym typeface="Times New Roman"/>
            </a:endParaRPr>
          </a:p>
          <a:p>
            <a:pPr indent="0" lvl="0" marL="228600" rtl="0">
              <a:spcBef>
                <a:spcPts val="300"/>
              </a:spcBef>
              <a:spcAft>
                <a:spcPts val="0"/>
              </a:spcAft>
              <a:buNone/>
            </a:pPr>
            <a:r>
              <a:rPr lang="vi" sz="1800">
                <a:solidFill>
                  <a:srgbClr val="404F64"/>
                </a:solidFill>
                <a:uFill>
                  <a:noFill/>
                </a:uFill>
                <a:latin typeface="Times New Roman"/>
                <a:ea typeface="Times New Roman"/>
                <a:cs typeface="Times New Roman"/>
                <a:sym typeface="Times New Roman"/>
                <a:hlinkClick r:id="rId7"/>
              </a:rPr>
              <a:t>1. Internet of Things</a:t>
            </a:r>
            <a:r>
              <a:rPr lang="vi" sz="1800">
                <a:solidFill>
                  <a:srgbClr val="404F64"/>
                </a:solidFill>
                <a:latin typeface="Times New Roman"/>
                <a:ea typeface="Times New Roman"/>
                <a:cs typeface="Times New Roman"/>
                <a:sym typeface="Times New Roman"/>
              </a:rPr>
              <a:t> definition</a:t>
            </a:r>
            <a:endParaRPr sz="1800">
              <a:solidFill>
                <a:srgbClr val="404F64"/>
              </a:solidFill>
              <a:latin typeface="Times New Roman"/>
              <a:ea typeface="Times New Roman"/>
              <a:cs typeface="Times New Roman"/>
              <a:sym typeface="Times New Roman"/>
            </a:endParaRPr>
          </a:p>
          <a:p>
            <a:pPr indent="0" lvl="0" marL="228600" rtl="0">
              <a:spcBef>
                <a:spcPts val="300"/>
              </a:spcBef>
              <a:spcAft>
                <a:spcPts val="0"/>
              </a:spcAft>
              <a:buNone/>
            </a:pPr>
            <a:r>
              <a:rPr lang="vi" sz="1800">
                <a:solidFill>
                  <a:srgbClr val="404F64"/>
                </a:solidFill>
                <a:uFill>
                  <a:noFill/>
                </a:uFill>
                <a:latin typeface="Times New Roman"/>
                <a:ea typeface="Times New Roman"/>
                <a:cs typeface="Times New Roman"/>
                <a:sym typeface="Times New Roman"/>
                <a:hlinkClick r:id="rId8"/>
              </a:rPr>
              <a:t>2. </a:t>
            </a:r>
            <a:r>
              <a:rPr lang="vi" sz="1800">
                <a:solidFill>
                  <a:srgbClr val="404F64"/>
                </a:solidFill>
                <a:latin typeface="Times New Roman"/>
                <a:ea typeface="Times New Roman"/>
                <a:cs typeface="Times New Roman"/>
                <a:sym typeface="Times New Roman"/>
              </a:rPr>
              <a:t>Zigbee technology, structured approach and basic features</a:t>
            </a:r>
            <a:endParaRPr sz="1800">
              <a:solidFill>
                <a:srgbClr val="404F64"/>
              </a:solidFill>
              <a:latin typeface="Times New Roman"/>
              <a:ea typeface="Times New Roman"/>
              <a:cs typeface="Times New Roman"/>
              <a:sym typeface="Times New Roman"/>
            </a:endParaRPr>
          </a:p>
          <a:p>
            <a:pPr indent="0" lvl="0" marL="228600" rtl="0">
              <a:spcBef>
                <a:spcPts val="300"/>
              </a:spcBef>
              <a:spcAft>
                <a:spcPts val="0"/>
              </a:spcAft>
              <a:buNone/>
            </a:pPr>
            <a:r>
              <a:rPr lang="vi" sz="1800">
                <a:solidFill>
                  <a:srgbClr val="404F64"/>
                </a:solidFill>
                <a:uFill>
                  <a:noFill/>
                </a:uFill>
                <a:latin typeface="Times New Roman"/>
                <a:ea typeface="Times New Roman"/>
                <a:cs typeface="Times New Roman"/>
                <a:sym typeface="Times New Roman"/>
                <a:hlinkClick r:id="rId9"/>
              </a:rPr>
              <a:t>3. </a:t>
            </a:r>
            <a:r>
              <a:rPr lang="vi" sz="1800">
                <a:solidFill>
                  <a:srgbClr val="404F64"/>
                </a:solidFill>
                <a:latin typeface="Times New Roman"/>
                <a:ea typeface="Times New Roman"/>
                <a:cs typeface="Times New Roman"/>
                <a:sym typeface="Times New Roman"/>
              </a:rPr>
              <a:t>Applications</a:t>
            </a:r>
            <a:endParaRPr sz="1800">
              <a:solidFill>
                <a:srgbClr val="404F64"/>
              </a:solidFill>
              <a:latin typeface="Times New Roman"/>
              <a:ea typeface="Times New Roman"/>
              <a:cs typeface="Times New Roman"/>
              <a:sym typeface="Times New Roman"/>
            </a:endParaRPr>
          </a:p>
          <a:p>
            <a:pPr indent="0" lvl="0" marL="0" rtl="0">
              <a:spcBef>
                <a:spcPts val="1000"/>
              </a:spcBef>
              <a:spcAft>
                <a:spcPts val="0"/>
              </a:spcAft>
              <a:buNone/>
            </a:pPr>
            <a:r>
              <a:rPr b="1" lang="vi" sz="1800">
                <a:solidFill>
                  <a:srgbClr val="404F64"/>
                </a:solidFill>
                <a:uFill>
                  <a:noFill/>
                </a:uFill>
                <a:latin typeface="Times New Roman"/>
                <a:ea typeface="Times New Roman"/>
                <a:cs typeface="Times New Roman"/>
                <a:sym typeface="Times New Roman"/>
                <a:hlinkClick r:id="rId10"/>
              </a:rPr>
              <a:t>III. </a:t>
            </a:r>
            <a:r>
              <a:rPr b="1" lang="vi" sz="1800">
                <a:solidFill>
                  <a:srgbClr val="404F64"/>
                </a:solidFill>
                <a:latin typeface="Times New Roman"/>
                <a:ea typeface="Times New Roman"/>
                <a:cs typeface="Times New Roman"/>
                <a:sym typeface="Times New Roman"/>
              </a:rPr>
              <a:t>CONCLUSIONS AND RECOMMENDATIONS</a:t>
            </a:r>
            <a:endParaRPr b="1" sz="1800">
              <a:solidFill>
                <a:srgbClr val="404F64"/>
              </a:solidFill>
              <a:latin typeface="Times New Roman"/>
              <a:ea typeface="Times New Roman"/>
              <a:cs typeface="Times New Roman"/>
              <a:sym typeface="Times New Roman"/>
            </a:endParaRPr>
          </a:p>
          <a:p>
            <a:pPr indent="0" lvl="0" marL="228600" rtl="0">
              <a:spcBef>
                <a:spcPts val="300"/>
              </a:spcBef>
              <a:spcAft>
                <a:spcPts val="0"/>
              </a:spcAft>
              <a:buNone/>
            </a:pPr>
            <a:r>
              <a:rPr lang="vi" sz="1800">
                <a:solidFill>
                  <a:srgbClr val="404F64"/>
                </a:solidFill>
                <a:uFill>
                  <a:noFill/>
                </a:uFill>
                <a:latin typeface="Times New Roman"/>
                <a:ea typeface="Times New Roman"/>
                <a:cs typeface="Times New Roman"/>
                <a:sym typeface="Times New Roman"/>
                <a:hlinkClick r:id="rId11"/>
              </a:rPr>
              <a:t>1. </a:t>
            </a:r>
            <a:r>
              <a:rPr lang="vi" sz="1800">
                <a:solidFill>
                  <a:srgbClr val="404F64"/>
                </a:solidFill>
                <a:latin typeface="Times New Roman"/>
                <a:ea typeface="Times New Roman"/>
                <a:cs typeface="Times New Roman"/>
                <a:sym typeface="Times New Roman"/>
              </a:rPr>
              <a:t>The future of IoT	</a:t>
            </a:r>
            <a:endParaRPr sz="1800">
              <a:solidFill>
                <a:srgbClr val="404F64"/>
              </a:solidFill>
              <a:latin typeface="Times New Roman"/>
              <a:ea typeface="Times New Roman"/>
              <a:cs typeface="Times New Roman"/>
              <a:sym typeface="Times New Roman"/>
            </a:endParaRPr>
          </a:p>
          <a:p>
            <a:pPr indent="0" lvl="0" marL="228600" rtl="0">
              <a:spcBef>
                <a:spcPts val="300"/>
              </a:spcBef>
              <a:spcAft>
                <a:spcPts val="0"/>
              </a:spcAft>
              <a:buNone/>
            </a:pPr>
            <a:r>
              <a:rPr lang="vi" sz="1800">
                <a:solidFill>
                  <a:srgbClr val="404F64"/>
                </a:solidFill>
                <a:uFill>
                  <a:noFill/>
                </a:uFill>
                <a:latin typeface="Times New Roman"/>
                <a:ea typeface="Times New Roman"/>
                <a:cs typeface="Times New Roman"/>
                <a:sym typeface="Times New Roman"/>
                <a:hlinkClick r:id="rId12"/>
              </a:rPr>
              <a:t>2. </a:t>
            </a:r>
            <a:r>
              <a:rPr lang="vi" sz="1800">
                <a:solidFill>
                  <a:srgbClr val="404F64"/>
                </a:solidFill>
                <a:latin typeface="Times New Roman"/>
                <a:ea typeface="Times New Roman"/>
                <a:cs typeface="Times New Roman"/>
                <a:sym typeface="Times New Roman"/>
              </a:rPr>
              <a:t>Potential risks</a:t>
            </a:r>
            <a:endParaRPr sz="1800">
              <a:solidFill>
                <a:srgbClr val="404F64"/>
              </a:solidFill>
              <a:latin typeface="Times New Roman"/>
              <a:ea typeface="Times New Roman"/>
              <a:cs typeface="Times New Roman"/>
              <a:sym typeface="Times New Roman"/>
            </a:endParaRPr>
          </a:p>
          <a:p>
            <a:pPr indent="0" lvl="0" marL="228600" rtl="0">
              <a:spcBef>
                <a:spcPts val="300"/>
              </a:spcBef>
              <a:spcAft>
                <a:spcPts val="400"/>
              </a:spcAft>
              <a:buNone/>
            </a:pPr>
            <a:r>
              <a:rPr lang="vi" sz="1800">
                <a:solidFill>
                  <a:srgbClr val="404F64"/>
                </a:solidFill>
                <a:uFill>
                  <a:noFill/>
                </a:uFill>
                <a:latin typeface="Times New Roman"/>
                <a:ea typeface="Times New Roman"/>
                <a:cs typeface="Times New Roman"/>
                <a:sym typeface="Times New Roman"/>
                <a:hlinkClick r:id="rId13"/>
              </a:rPr>
              <a:t>3. </a:t>
            </a:r>
            <a:r>
              <a:rPr lang="vi" sz="1800">
                <a:solidFill>
                  <a:srgbClr val="404F64"/>
                </a:solidFill>
                <a:latin typeface="Times New Roman"/>
                <a:ea typeface="Times New Roman"/>
                <a:cs typeface="Times New Roman"/>
                <a:sym typeface="Times New Roman"/>
              </a:rPr>
              <a:t>Directions for future investigations</a:t>
            </a:r>
            <a:endParaRPr sz="1800">
              <a:solidFill>
                <a:srgbClr val="404F64"/>
              </a:solidFill>
              <a:latin typeface="Times New Roman"/>
              <a:ea typeface="Times New Roman"/>
              <a:cs typeface="Times New Roman"/>
              <a:sym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4" name="Shape 134"/>
        <p:cNvGrpSpPr/>
        <p:nvPr/>
      </p:nvGrpSpPr>
      <p:grpSpPr>
        <a:xfrm>
          <a:off x="0" y="0"/>
          <a:ext cx="0" cy="0"/>
          <a:chOff x="0" y="0"/>
          <a:chExt cx="0" cy="0"/>
        </a:xfrm>
      </p:grpSpPr>
      <p:sp>
        <p:nvSpPr>
          <p:cNvPr id="135" name="Shape 135"/>
          <p:cNvSpPr/>
          <p:nvPr/>
        </p:nvSpPr>
        <p:spPr>
          <a:xfrm>
            <a:off x="-1562" y="0"/>
            <a:ext cx="9144000" cy="5143500"/>
          </a:xfrm>
          <a:prstGeom prst="rect">
            <a:avLst/>
          </a:prstGeom>
          <a:solidFill>
            <a:srgbClr val="1F2732">
              <a:alpha val="8196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3600" u="none" cap="none" strike="noStrike">
              <a:solidFill>
                <a:srgbClr val="6B6B6B"/>
              </a:solidFill>
              <a:latin typeface="Calibri"/>
              <a:ea typeface="Calibri"/>
              <a:cs typeface="Calibri"/>
              <a:sym typeface="Calibri"/>
            </a:endParaRPr>
          </a:p>
        </p:txBody>
      </p:sp>
      <p:grpSp>
        <p:nvGrpSpPr>
          <p:cNvPr id="136" name="Shape 136"/>
          <p:cNvGrpSpPr/>
          <p:nvPr/>
        </p:nvGrpSpPr>
        <p:grpSpPr>
          <a:xfrm>
            <a:off x="-3156" y="1076135"/>
            <a:ext cx="9147194" cy="2944177"/>
            <a:chOff x="5501375" y="3656165"/>
            <a:chExt cx="13322449" cy="5631554"/>
          </a:xfrm>
        </p:grpSpPr>
        <p:sp>
          <p:nvSpPr>
            <p:cNvPr id="137" name="Shape 137"/>
            <p:cNvSpPr txBox="1"/>
            <p:nvPr/>
          </p:nvSpPr>
          <p:spPr>
            <a:xfrm>
              <a:off x="5501375" y="6624319"/>
              <a:ext cx="13259700" cy="2663400"/>
            </a:xfrm>
            <a:prstGeom prst="rect">
              <a:avLst/>
            </a:prstGeom>
            <a:noFill/>
            <a:ln>
              <a:noFill/>
            </a:ln>
          </p:spPr>
          <p:txBody>
            <a:bodyPr anchorCtr="0" anchor="t" bIns="45700" lIns="91425" spcFirstLastPara="1" rIns="91425" wrap="square" tIns="45700">
              <a:noAutofit/>
            </a:bodyPr>
            <a:lstStyle/>
            <a:p>
              <a:pPr indent="0" lvl="0" marL="0" marR="0" rtl="0" algn="just">
                <a:lnSpc>
                  <a:spcPct val="120000"/>
                </a:lnSpc>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38" name="Shape 138"/>
            <p:cNvSpPr txBox="1"/>
            <p:nvPr/>
          </p:nvSpPr>
          <p:spPr>
            <a:xfrm>
              <a:off x="5505925" y="3656165"/>
              <a:ext cx="13317900" cy="12003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vi" sz="3000">
                  <a:solidFill>
                    <a:srgbClr val="FFFFFF"/>
                  </a:solidFill>
                  <a:latin typeface="Times New Roman"/>
                  <a:ea typeface="Times New Roman"/>
                  <a:cs typeface="Times New Roman"/>
                  <a:sym typeface="Times New Roman"/>
                </a:rPr>
                <a:t>I.</a:t>
              </a:r>
              <a:endParaRPr b="1" sz="3000">
                <a:solidFill>
                  <a:srgbClr val="FFFFFF"/>
                </a:solidFill>
                <a:latin typeface="Times New Roman"/>
                <a:ea typeface="Times New Roman"/>
                <a:cs typeface="Times New Roman"/>
                <a:sym typeface="Times New Roman"/>
              </a:endParaRPr>
            </a:p>
            <a:p>
              <a:pPr indent="0" lvl="0" marL="0" marR="0" rtl="0" algn="ctr">
                <a:spcBef>
                  <a:spcPts val="0"/>
                </a:spcBef>
                <a:spcAft>
                  <a:spcPts val="0"/>
                </a:spcAft>
                <a:buNone/>
              </a:pPr>
              <a:r>
                <a:rPr b="1" i="0" lang="vi" sz="3000" u="none" cap="none" strike="noStrike">
                  <a:solidFill>
                    <a:srgbClr val="FFFFFF"/>
                  </a:solidFill>
                  <a:latin typeface="Times New Roman"/>
                  <a:ea typeface="Times New Roman"/>
                  <a:cs typeface="Times New Roman"/>
                  <a:sym typeface="Times New Roman"/>
                </a:rPr>
                <a:t>INTRODUCTION</a:t>
              </a:r>
              <a:endParaRPr sz="3000">
                <a:latin typeface="Times New Roman"/>
                <a:ea typeface="Times New Roman"/>
                <a:cs typeface="Times New Roman"/>
                <a:sym typeface="Times New Roman"/>
              </a:endParaRPr>
            </a:p>
          </p:txBody>
        </p:sp>
        <p:grpSp>
          <p:nvGrpSpPr>
            <p:cNvPr id="139" name="Shape 139"/>
            <p:cNvGrpSpPr/>
            <p:nvPr/>
          </p:nvGrpSpPr>
          <p:grpSpPr>
            <a:xfrm>
              <a:off x="10808840" y="5581816"/>
              <a:ext cx="2738864" cy="72960"/>
              <a:chOff x="1775295" y="2028961"/>
              <a:chExt cx="3631482" cy="45600"/>
            </a:xfrm>
          </p:grpSpPr>
          <p:sp>
            <p:nvSpPr>
              <p:cNvPr id="140" name="Shape 140"/>
              <p:cNvSpPr/>
              <p:nvPr/>
            </p:nvSpPr>
            <p:spPr>
              <a:xfrm flipH="1" rot="10800000">
                <a:off x="1775295" y="2028961"/>
                <a:ext cx="540300" cy="45600"/>
              </a:xfrm>
              <a:prstGeom prst="rect">
                <a:avLst/>
              </a:prstGeom>
              <a:solidFill>
                <a:srgbClr val="81B94F"/>
              </a:solidFill>
              <a:ln>
                <a:noFill/>
              </a:ln>
            </p:spPr>
            <p:txBody>
              <a:bodyPr anchorCtr="0" anchor="ctr" bIns="121875" lIns="243775" spcFirstLastPara="1" rIns="243775" wrap="square" tIns="121875">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41" name="Shape 141"/>
              <p:cNvSpPr/>
              <p:nvPr/>
            </p:nvSpPr>
            <p:spPr>
              <a:xfrm flipH="1" rot="10800000">
                <a:off x="2390858" y="2028961"/>
                <a:ext cx="540300" cy="45600"/>
              </a:xfrm>
              <a:prstGeom prst="rect">
                <a:avLst/>
              </a:prstGeom>
              <a:solidFill>
                <a:srgbClr val="46A4DB"/>
              </a:solidFill>
              <a:ln>
                <a:noFill/>
              </a:ln>
            </p:spPr>
            <p:txBody>
              <a:bodyPr anchorCtr="0" anchor="ctr" bIns="121875" lIns="243775" spcFirstLastPara="1" rIns="243775" wrap="square" tIns="121875">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42" name="Shape 142"/>
              <p:cNvSpPr/>
              <p:nvPr/>
            </p:nvSpPr>
            <p:spPr>
              <a:xfrm flipH="1" rot="10800000">
                <a:off x="3025596" y="2028961"/>
                <a:ext cx="540300" cy="45600"/>
              </a:xfrm>
              <a:prstGeom prst="rect">
                <a:avLst/>
              </a:prstGeom>
              <a:solidFill>
                <a:srgbClr val="E5583A"/>
              </a:solidFill>
              <a:ln>
                <a:noFill/>
              </a:ln>
            </p:spPr>
            <p:txBody>
              <a:bodyPr anchorCtr="0" anchor="ctr" bIns="121875" lIns="243775" spcFirstLastPara="1" rIns="243775" wrap="square" tIns="121875">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43" name="Shape 143"/>
              <p:cNvSpPr/>
              <p:nvPr/>
            </p:nvSpPr>
            <p:spPr>
              <a:xfrm flipH="1" rot="10800000">
                <a:off x="3641289" y="2028961"/>
                <a:ext cx="540300" cy="45600"/>
              </a:xfrm>
              <a:prstGeom prst="rect">
                <a:avLst/>
              </a:prstGeom>
              <a:solidFill>
                <a:srgbClr val="F9B439"/>
              </a:solidFill>
              <a:ln>
                <a:noFill/>
              </a:ln>
            </p:spPr>
            <p:txBody>
              <a:bodyPr anchorCtr="0" anchor="ctr" bIns="121875" lIns="243775" spcFirstLastPara="1" rIns="243775" wrap="square" tIns="121875">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44" name="Shape 144"/>
              <p:cNvSpPr/>
              <p:nvPr/>
            </p:nvSpPr>
            <p:spPr>
              <a:xfrm flipH="1" rot="10800000">
                <a:off x="4256852" y="2028961"/>
                <a:ext cx="540300" cy="45600"/>
              </a:xfrm>
              <a:prstGeom prst="rect">
                <a:avLst/>
              </a:prstGeom>
              <a:solidFill>
                <a:srgbClr val="7C69A8"/>
              </a:solidFill>
              <a:ln>
                <a:noFill/>
              </a:ln>
            </p:spPr>
            <p:txBody>
              <a:bodyPr anchorCtr="0" anchor="ctr" bIns="121875" lIns="243775" spcFirstLastPara="1" rIns="243775" wrap="square" tIns="121875">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45" name="Shape 145"/>
              <p:cNvSpPr/>
              <p:nvPr/>
            </p:nvSpPr>
            <p:spPr>
              <a:xfrm flipH="1" rot="10800000">
                <a:off x="4866477" y="2028961"/>
                <a:ext cx="540300" cy="45600"/>
              </a:xfrm>
              <a:prstGeom prst="rect">
                <a:avLst/>
              </a:prstGeom>
              <a:solidFill>
                <a:srgbClr val="404F64"/>
              </a:solidFill>
              <a:ln>
                <a:noFill/>
              </a:ln>
            </p:spPr>
            <p:txBody>
              <a:bodyPr anchorCtr="0" anchor="ctr" bIns="121875" lIns="243775" spcFirstLastPara="1" rIns="243775" wrap="square" tIns="121875">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sp>
          <p:nvSpPr>
            <p:cNvPr id="146" name="Shape 146"/>
            <p:cNvSpPr txBox="1"/>
            <p:nvPr/>
          </p:nvSpPr>
          <p:spPr>
            <a:xfrm>
              <a:off x="8369821" y="5639235"/>
              <a:ext cx="7581000" cy="2400600"/>
            </a:xfrm>
            <a:prstGeom prst="rect">
              <a:avLst/>
            </a:prstGeom>
            <a:noFill/>
            <a:ln>
              <a:noFill/>
            </a:ln>
          </p:spPr>
          <p:txBody>
            <a:bodyPr anchorCtr="0" anchor="t" bIns="45700" lIns="91425" spcFirstLastPara="1" rIns="91425" wrap="square" tIns="45700">
              <a:noAutofit/>
            </a:bodyPr>
            <a:lstStyle/>
            <a:p>
              <a:pPr indent="0" lvl="0" marL="228600" rtl="0">
                <a:spcBef>
                  <a:spcPts val="300"/>
                </a:spcBef>
                <a:spcAft>
                  <a:spcPts val="0"/>
                </a:spcAft>
                <a:buSzPts val="1100"/>
                <a:buNone/>
              </a:pPr>
              <a:r>
                <a:rPr lang="vi" sz="2400">
                  <a:solidFill>
                    <a:srgbClr val="FFFFFF"/>
                  </a:solidFill>
                  <a:uFill>
                    <a:noFill/>
                  </a:uFill>
                  <a:latin typeface="Times New Roman"/>
                  <a:ea typeface="Times New Roman"/>
                  <a:cs typeface="Times New Roman"/>
                  <a:sym typeface="Times New Roman"/>
                  <a:hlinkClick r:id="rId3"/>
                </a:rPr>
                <a:t>1. </a:t>
              </a:r>
              <a:r>
                <a:rPr lang="vi" sz="2400">
                  <a:solidFill>
                    <a:srgbClr val="FFFFFF"/>
                  </a:solidFill>
                  <a:latin typeface="Times New Roman"/>
                  <a:ea typeface="Times New Roman"/>
                  <a:cs typeface="Times New Roman"/>
                  <a:sym typeface="Times New Roman"/>
                </a:rPr>
                <a:t>Why the study was undertaken?	</a:t>
              </a:r>
              <a:endParaRPr sz="2400">
                <a:solidFill>
                  <a:srgbClr val="FFFFFF"/>
                </a:solidFill>
                <a:latin typeface="Times New Roman"/>
                <a:ea typeface="Times New Roman"/>
                <a:cs typeface="Times New Roman"/>
                <a:sym typeface="Times New Roman"/>
              </a:endParaRPr>
            </a:p>
            <a:p>
              <a:pPr indent="0" lvl="0" marL="228600" rtl="0">
                <a:spcBef>
                  <a:spcPts val="300"/>
                </a:spcBef>
                <a:spcAft>
                  <a:spcPts val="0"/>
                </a:spcAft>
                <a:buSzPts val="1100"/>
                <a:buNone/>
              </a:pPr>
              <a:r>
                <a:rPr lang="vi" sz="2400">
                  <a:solidFill>
                    <a:srgbClr val="FFFFFF"/>
                  </a:solidFill>
                  <a:uFill>
                    <a:noFill/>
                  </a:uFill>
                  <a:latin typeface="Times New Roman"/>
                  <a:ea typeface="Times New Roman"/>
                  <a:cs typeface="Times New Roman"/>
                  <a:sym typeface="Times New Roman"/>
                  <a:hlinkClick r:id="rId4"/>
                </a:rPr>
                <a:t>2. </a:t>
              </a:r>
              <a:r>
                <a:rPr lang="vi" sz="2400">
                  <a:solidFill>
                    <a:srgbClr val="FFFFFF"/>
                  </a:solidFill>
                  <a:latin typeface="Times New Roman"/>
                  <a:ea typeface="Times New Roman"/>
                  <a:cs typeface="Times New Roman"/>
                  <a:sym typeface="Times New Roman"/>
                </a:rPr>
                <a:t>Abstract	</a:t>
              </a:r>
              <a:endParaRPr sz="2400">
                <a:solidFill>
                  <a:srgbClr val="FFFFFF"/>
                </a:solidFill>
                <a:latin typeface="Times New Roman"/>
                <a:ea typeface="Times New Roman"/>
                <a:cs typeface="Times New Roman"/>
                <a:sym typeface="Times New Roman"/>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0" name="Shape 150"/>
        <p:cNvGrpSpPr/>
        <p:nvPr/>
      </p:nvGrpSpPr>
      <p:grpSpPr>
        <a:xfrm>
          <a:off x="0" y="0"/>
          <a:ext cx="0" cy="0"/>
          <a:chOff x="0" y="0"/>
          <a:chExt cx="0" cy="0"/>
        </a:xfrm>
      </p:grpSpPr>
      <p:pic>
        <p:nvPicPr>
          <p:cNvPr descr="22813029_1455471401226801_33611270_o.png" id="151" name="Shape 151"/>
          <p:cNvPicPr preferRelativeResize="0"/>
          <p:nvPr/>
        </p:nvPicPr>
        <p:blipFill>
          <a:blip r:embed="rId3">
            <a:alphaModFix/>
          </a:blip>
          <a:stretch>
            <a:fillRect/>
          </a:stretch>
        </p:blipFill>
        <p:spPr>
          <a:xfrm>
            <a:off x="0" y="643925"/>
            <a:ext cx="9144003" cy="4499574"/>
          </a:xfrm>
          <a:prstGeom prst="rect">
            <a:avLst/>
          </a:prstGeom>
          <a:noFill/>
          <a:ln>
            <a:noFill/>
          </a:ln>
        </p:spPr>
      </p:pic>
      <p:grpSp>
        <p:nvGrpSpPr>
          <p:cNvPr id="152" name="Shape 152"/>
          <p:cNvGrpSpPr/>
          <p:nvPr/>
        </p:nvGrpSpPr>
        <p:grpSpPr>
          <a:xfrm>
            <a:off x="665929" y="643923"/>
            <a:ext cx="854883" cy="27360"/>
            <a:chOff x="1775295" y="2028961"/>
            <a:chExt cx="3021857" cy="45600"/>
          </a:xfrm>
        </p:grpSpPr>
        <p:sp>
          <p:nvSpPr>
            <p:cNvPr id="153" name="Shape 153"/>
            <p:cNvSpPr/>
            <p:nvPr/>
          </p:nvSpPr>
          <p:spPr>
            <a:xfrm flipH="1" rot="10800000">
              <a:off x="1775295" y="2028961"/>
              <a:ext cx="540300" cy="456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154" name="Shape 154"/>
            <p:cNvSpPr/>
            <p:nvPr/>
          </p:nvSpPr>
          <p:spPr>
            <a:xfrm flipH="1" rot="10800000">
              <a:off x="2390858" y="2028961"/>
              <a:ext cx="540300" cy="456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155" name="Shape 155"/>
            <p:cNvSpPr/>
            <p:nvPr/>
          </p:nvSpPr>
          <p:spPr>
            <a:xfrm flipH="1" rot="10800000">
              <a:off x="3025596" y="2028961"/>
              <a:ext cx="540300" cy="456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156" name="Shape 156"/>
            <p:cNvSpPr/>
            <p:nvPr/>
          </p:nvSpPr>
          <p:spPr>
            <a:xfrm flipH="1" rot="10800000">
              <a:off x="3641289" y="2028961"/>
              <a:ext cx="540300" cy="456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157" name="Shape 157"/>
            <p:cNvSpPr/>
            <p:nvPr/>
          </p:nvSpPr>
          <p:spPr>
            <a:xfrm flipH="1" rot="10800000">
              <a:off x="4256852" y="2028961"/>
              <a:ext cx="540300" cy="45600"/>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grpSp>
      <p:sp>
        <p:nvSpPr>
          <p:cNvPr id="158" name="Shape 158"/>
          <p:cNvSpPr txBox="1"/>
          <p:nvPr/>
        </p:nvSpPr>
        <p:spPr>
          <a:xfrm>
            <a:off x="381000" y="148875"/>
            <a:ext cx="2854500" cy="531900"/>
          </a:xfrm>
          <a:prstGeom prst="rect">
            <a:avLst/>
          </a:prstGeom>
          <a:noFill/>
          <a:ln>
            <a:noFill/>
          </a:ln>
        </p:spPr>
        <p:txBody>
          <a:bodyPr anchorCtr="0" anchor="ctr" bIns="17150" lIns="34300" spcFirstLastPara="1" rIns="34300" wrap="square" tIns="17150">
            <a:noAutofit/>
          </a:bodyPr>
          <a:lstStyle/>
          <a:p>
            <a:pPr indent="0" lvl="0" marL="0" marR="0" rtl="0" algn="l">
              <a:spcBef>
                <a:spcPts val="0"/>
              </a:spcBef>
              <a:spcAft>
                <a:spcPts val="0"/>
              </a:spcAft>
              <a:buNone/>
            </a:pPr>
            <a:r>
              <a:rPr b="1" lang="vi" sz="2000">
                <a:solidFill>
                  <a:schemeClr val="dk2"/>
                </a:solidFill>
                <a:latin typeface="Times New Roman"/>
                <a:ea typeface="Times New Roman"/>
                <a:cs typeface="Times New Roman"/>
                <a:sym typeface="Times New Roman"/>
              </a:rPr>
              <a:t>I. INTRODUCTION</a:t>
            </a:r>
            <a:endParaRPr sz="2000">
              <a:latin typeface="Times New Roman"/>
              <a:ea typeface="Times New Roman"/>
              <a:cs typeface="Times New Roman"/>
              <a:sym typeface="Times New Roman"/>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2" name="Shape 162"/>
        <p:cNvGrpSpPr/>
        <p:nvPr/>
      </p:nvGrpSpPr>
      <p:grpSpPr>
        <a:xfrm>
          <a:off x="0" y="0"/>
          <a:ext cx="0" cy="0"/>
          <a:chOff x="0" y="0"/>
          <a:chExt cx="0" cy="0"/>
        </a:xfrm>
      </p:grpSpPr>
      <p:sp>
        <p:nvSpPr>
          <p:cNvPr id="163" name="Shape 163"/>
          <p:cNvSpPr/>
          <p:nvPr/>
        </p:nvSpPr>
        <p:spPr>
          <a:xfrm>
            <a:off x="0" y="0"/>
            <a:ext cx="9144000" cy="5143500"/>
          </a:xfrm>
          <a:prstGeom prst="rect">
            <a:avLst/>
          </a:prstGeom>
          <a:solidFill>
            <a:srgbClr val="1F2732">
              <a:alpha val="8196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3600" u="none" cap="none" strike="noStrike">
              <a:solidFill>
                <a:srgbClr val="6B6B6B"/>
              </a:solidFill>
              <a:latin typeface="Calibri"/>
              <a:ea typeface="Calibri"/>
              <a:cs typeface="Calibri"/>
              <a:sym typeface="Calibri"/>
            </a:endParaRPr>
          </a:p>
        </p:txBody>
      </p:sp>
      <p:grpSp>
        <p:nvGrpSpPr>
          <p:cNvPr id="164" name="Shape 164"/>
          <p:cNvGrpSpPr/>
          <p:nvPr/>
        </p:nvGrpSpPr>
        <p:grpSpPr>
          <a:xfrm>
            <a:off x="-3156" y="948485"/>
            <a:ext cx="9144081" cy="3071827"/>
            <a:chOff x="5501375" y="3411999"/>
            <a:chExt cx="13317916" cy="5875720"/>
          </a:xfrm>
        </p:grpSpPr>
        <p:sp>
          <p:nvSpPr>
            <p:cNvPr id="165" name="Shape 165"/>
            <p:cNvSpPr txBox="1"/>
            <p:nvPr/>
          </p:nvSpPr>
          <p:spPr>
            <a:xfrm>
              <a:off x="5501375" y="6624319"/>
              <a:ext cx="13259700" cy="2663400"/>
            </a:xfrm>
            <a:prstGeom prst="rect">
              <a:avLst/>
            </a:prstGeom>
            <a:noFill/>
            <a:ln>
              <a:noFill/>
            </a:ln>
          </p:spPr>
          <p:txBody>
            <a:bodyPr anchorCtr="0" anchor="t" bIns="45700" lIns="91425" spcFirstLastPara="1" rIns="91425" wrap="square" tIns="45700">
              <a:noAutofit/>
            </a:bodyPr>
            <a:lstStyle/>
            <a:p>
              <a:pPr indent="0" lvl="0" marL="0" marR="0" rtl="0" algn="just">
                <a:lnSpc>
                  <a:spcPct val="120000"/>
                </a:lnSpc>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66" name="Shape 166"/>
            <p:cNvSpPr txBox="1"/>
            <p:nvPr/>
          </p:nvSpPr>
          <p:spPr>
            <a:xfrm>
              <a:off x="5501391" y="3411999"/>
              <a:ext cx="13317900" cy="12003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vi" sz="3000">
                  <a:solidFill>
                    <a:srgbClr val="FFFFFF"/>
                  </a:solidFill>
                  <a:latin typeface="Times New Roman"/>
                  <a:ea typeface="Times New Roman"/>
                  <a:cs typeface="Times New Roman"/>
                  <a:sym typeface="Times New Roman"/>
                </a:rPr>
                <a:t>II.</a:t>
              </a:r>
              <a:endParaRPr b="1" sz="3000">
                <a:solidFill>
                  <a:srgbClr val="FFFFFF"/>
                </a:solidFill>
                <a:latin typeface="Times New Roman"/>
                <a:ea typeface="Times New Roman"/>
                <a:cs typeface="Times New Roman"/>
                <a:sym typeface="Times New Roman"/>
              </a:endParaRPr>
            </a:p>
            <a:p>
              <a:pPr indent="0" lvl="0" marL="0" rtl="0" algn="ctr">
                <a:spcBef>
                  <a:spcPts val="1000"/>
                </a:spcBef>
                <a:spcAft>
                  <a:spcPts val="0"/>
                </a:spcAft>
                <a:buClr>
                  <a:schemeClr val="dk1"/>
                </a:buClr>
                <a:buSzPts val="1100"/>
                <a:buFont typeface="Arial"/>
                <a:buNone/>
              </a:pPr>
              <a:r>
                <a:rPr b="1" lang="vi" sz="3000">
                  <a:solidFill>
                    <a:srgbClr val="FFFFFF"/>
                  </a:solidFill>
                  <a:latin typeface="Times New Roman"/>
                  <a:ea typeface="Times New Roman"/>
                  <a:cs typeface="Times New Roman"/>
                  <a:sym typeface="Times New Roman"/>
                </a:rPr>
                <a:t>CONTENTS AND RESULTS</a:t>
              </a:r>
              <a:endParaRPr b="1" sz="3000">
                <a:solidFill>
                  <a:srgbClr val="FFFFFF"/>
                </a:solidFill>
                <a:latin typeface="Times New Roman"/>
                <a:ea typeface="Times New Roman"/>
                <a:cs typeface="Times New Roman"/>
                <a:sym typeface="Times New Roman"/>
              </a:endParaRPr>
            </a:p>
          </p:txBody>
        </p:sp>
        <p:grpSp>
          <p:nvGrpSpPr>
            <p:cNvPr id="167" name="Shape 167"/>
            <p:cNvGrpSpPr/>
            <p:nvPr/>
          </p:nvGrpSpPr>
          <p:grpSpPr>
            <a:xfrm>
              <a:off x="10808840" y="5581816"/>
              <a:ext cx="2738864" cy="72960"/>
              <a:chOff x="1775295" y="2028961"/>
              <a:chExt cx="3631482" cy="45600"/>
            </a:xfrm>
          </p:grpSpPr>
          <p:sp>
            <p:nvSpPr>
              <p:cNvPr id="168" name="Shape 168"/>
              <p:cNvSpPr/>
              <p:nvPr/>
            </p:nvSpPr>
            <p:spPr>
              <a:xfrm flipH="1" rot="10800000">
                <a:off x="1775295" y="2028961"/>
                <a:ext cx="540300" cy="45600"/>
              </a:xfrm>
              <a:prstGeom prst="rect">
                <a:avLst/>
              </a:prstGeom>
              <a:solidFill>
                <a:srgbClr val="81B94F"/>
              </a:solidFill>
              <a:ln>
                <a:noFill/>
              </a:ln>
            </p:spPr>
            <p:txBody>
              <a:bodyPr anchorCtr="0" anchor="ctr" bIns="121875" lIns="243775" spcFirstLastPara="1" rIns="243775" wrap="square" tIns="121875">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69" name="Shape 169"/>
              <p:cNvSpPr/>
              <p:nvPr/>
            </p:nvSpPr>
            <p:spPr>
              <a:xfrm flipH="1" rot="10800000">
                <a:off x="2390858" y="2028961"/>
                <a:ext cx="540300" cy="45600"/>
              </a:xfrm>
              <a:prstGeom prst="rect">
                <a:avLst/>
              </a:prstGeom>
              <a:solidFill>
                <a:srgbClr val="46A4DB"/>
              </a:solidFill>
              <a:ln>
                <a:noFill/>
              </a:ln>
            </p:spPr>
            <p:txBody>
              <a:bodyPr anchorCtr="0" anchor="ctr" bIns="121875" lIns="243775" spcFirstLastPara="1" rIns="243775" wrap="square" tIns="121875">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70" name="Shape 170"/>
              <p:cNvSpPr/>
              <p:nvPr/>
            </p:nvSpPr>
            <p:spPr>
              <a:xfrm flipH="1" rot="10800000">
                <a:off x="3025596" y="2028961"/>
                <a:ext cx="540300" cy="45600"/>
              </a:xfrm>
              <a:prstGeom prst="rect">
                <a:avLst/>
              </a:prstGeom>
              <a:solidFill>
                <a:srgbClr val="E5583A"/>
              </a:solidFill>
              <a:ln>
                <a:noFill/>
              </a:ln>
            </p:spPr>
            <p:txBody>
              <a:bodyPr anchorCtr="0" anchor="ctr" bIns="121875" lIns="243775" spcFirstLastPara="1" rIns="243775" wrap="square" tIns="121875">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71" name="Shape 171"/>
              <p:cNvSpPr/>
              <p:nvPr/>
            </p:nvSpPr>
            <p:spPr>
              <a:xfrm flipH="1" rot="10800000">
                <a:off x="3641289" y="2028961"/>
                <a:ext cx="540300" cy="45600"/>
              </a:xfrm>
              <a:prstGeom prst="rect">
                <a:avLst/>
              </a:prstGeom>
              <a:solidFill>
                <a:srgbClr val="F9B439"/>
              </a:solidFill>
              <a:ln>
                <a:noFill/>
              </a:ln>
            </p:spPr>
            <p:txBody>
              <a:bodyPr anchorCtr="0" anchor="ctr" bIns="121875" lIns="243775" spcFirstLastPara="1" rIns="243775" wrap="square" tIns="121875">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72" name="Shape 172"/>
              <p:cNvSpPr/>
              <p:nvPr/>
            </p:nvSpPr>
            <p:spPr>
              <a:xfrm flipH="1" rot="10800000">
                <a:off x="4256852" y="2028961"/>
                <a:ext cx="540300" cy="45600"/>
              </a:xfrm>
              <a:prstGeom prst="rect">
                <a:avLst/>
              </a:prstGeom>
              <a:solidFill>
                <a:srgbClr val="7C69A8"/>
              </a:solidFill>
              <a:ln>
                <a:noFill/>
              </a:ln>
            </p:spPr>
            <p:txBody>
              <a:bodyPr anchorCtr="0" anchor="ctr" bIns="121875" lIns="243775" spcFirstLastPara="1" rIns="243775" wrap="square" tIns="121875">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73" name="Shape 173"/>
              <p:cNvSpPr/>
              <p:nvPr/>
            </p:nvSpPr>
            <p:spPr>
              <a:xfrm flipH="1" rot="10800000">
                <a:off x="4866477" y="2028961"/>
                <a:ext cx="540300" cy="45600"/>
              </a:xfrm>
              <a:prstGeom prst="rect">
                <a:avLst/>
              </a:prstGeom>
              <a:solidFill>
                <a:srgbClr val="404F64"/>
              </a:solidFill>
              <a:ln>
                <a:noFill/>
              </a:ln>
            </p:spPr>
            <p:txBody>
              <a:bodyPr anchorCtr="0" anchor="ctr" bIns="121875" lIns="243775" spcFirstLastPara="1" rIns="243775" wrap="square" tIns="121875">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sp>
          <p:nvSpPr>
            <p:cNvPr id="174" name="Shape 174"/>
            <p:cNvSpPr txBox="1"/>
            <p:nvPr/>
          </p:nvSpPr>
          <p:spPr>
            <a:xfrm>
              <a:off x="7865280" y="5639218"/>
              <a:ext cx="8455800" cy="2400600"/>
            </a:xfrm>
            <a:prstGeom prst="rect">
              <a:avLst/>
            </a:prstGeom>
            <a:noFill/>
            <a:ln>
              <a:noFill/>
            </a:ln>
          </p:spPr>
          <p:txBody>
            <a:bodyPr anchorCtr="0" anchor="t" bIns="45700" lIns="91425" spcFirstLastPara="1" rIns="91425" wrap="square" tIns="45700">
              <a:noAutofit/>
            </a:bodyPr>
            <a:lstStyle/>
            <a:p>
              <a:pPr indent="0" lvl="0" marL="228600" rtl="0">
                <a:spcBef>
                  <a:spcPts val="300"/>
                </a:spcBef>
                <a:spcAft>
                  <a:spcPts val="0"/>
                </a:spcAft>
                <a:buSzPts val="1100"/>
                <a:buNone/>
              </a:pPr>
              <a:r>
                <a:rPr lang="vi" sz="2400">
                  <a:solidFill>
                    <a:srgbClr val="FFFFFF"/>
                  </a:solidFill>
                  <a:latin typeface="Times New Roman"/>
                  <a:ea typeface="Times New Roman"/>
                  <a:cs typeface="Times New Roman"/>
                  <a:sym typeface="Times New Roman"/>
                </a:rPr>
                <a:t>1. Internet of Things definition</a:t>
              </a:r>
              <a:br>
                <a:rPr lang="vi" sz="2400">
                  <a:solidFill>
                    <a:srgbClr val="FFFFFF"/>
                  </a:solidFill>
                  <a:latin typeface="Times New Roman"/>
                  <a:ea typeface="Times New Roman"/>
                  <a:cs typeface="Times New Roman"/>
                  <a:sym typeface="Times New Roman"/>
                </a:rPr>
              </a:br>
              <a:r>
                <a:rPr lang="vi" sz="2400">
                  <a:solidFill>
                    <a:srgbClr val="FFFFFF"/>
                  </a:solidFill>
                  <a:latin typeface="Times New Roman"/>
                  <a:ea typeface="Times New Roman"/>
                  <a:cs typeface="Times New Roman"/>
                  <a:sym typeface="Times New Roman"/>
                </a:rPr>
                <a:t>2. Zigbee technology, structured approach and basic features</a:t>
              </a:r>
              <a:br>
                <a:rPr lang="vi" sz="2400">
                  <a:solidFill>
                    <a:srgbClr val="FFFFFF"/>
                  </a:solidFill>
                  <a:latin typeface="Times New Roman"/>
                  <a:ea typeface="Times New Roman"/>
                  <a:cs typeface="Times New Roman"/>
                  <a:sym typeface="Times New Roman"/>
                </a:rPr>
              </a:br>
              <a:r>
                <a:rPr lang="vi" sz="2400">
                  <a:solidFill>
                    <a:srgbClr val="FFFFFF"/>
                  </a:solidFill>
                  <a:latin typeface="Times New Roman"/>
                  <a:ea typeface="Times New Roman"/>
                  <a:cs typeface="Times New Roman"/>
                  <a:sym typeface="Times New Roman"/>
                </a:rPr>
                <a:t>3. Applications</a:t>
              </a:r>
              <a:endParaRPr sz="2400">
                <a:solidFill>
                  <a:srgbClr val="FFFFFF"/>
                </a:solidFill>
                <a:latin typeface="Times New Roman"/>
                <a:ea typeface="Times New Roman"/>
                <a:cs typeface="Times New Roman"/>
                <a:sym typeface="Times New Roman"/>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8" name="Shape 178"/>
        <p:cNvGrpSpPr/>
        <p:nvPr/>
      </p:nvGrpSpPr>
      <p:grpSpPr>
        <a:xfrm>
          <a:off x="0" y="0"/>
          <a:ext cx="0" cy="0"/>
          <a:chOff x="0" y="0"/>
          <a:chExt cx="0" cy="0"/>
        </a:xfrm>
      </p:grpSpPr>
      <p:pic>
        <p:nvPicPr>
          <p:cNvPr descr="22831022_1455459631227978_1636222396_o.png" id="179" name="Shape 179"/>
          <p:cNvPicPr preferRelativeResize="0"/>
          <p:nvPr/>
        </p:nvPicPr>
        <p:blipFill>
          <a:blip r:embed="rId3">
            <a:alphaModFix/>
          </a:blip>
          <a:stretch>
            <a:fillRect/>
          </a:stretch>
        </p:blipFill>
        <p:spPr>
          <a:xfrm>
            <a:off x="0" y="643925"/>
            <a:ext cx="9143951" cy="4499574"/>
          </a:xfrm>
          <a:prstGeom prst="rect">
            <a:avLst/>
          </a:prstGeom>
          <a:noFill/>
          <a:ln>
            <a:noFill/>
          </a:ln>
        </p:spPr>
      </p:pic>
      <p:grpSp>
        <p:nvGrpSpPr>
          <p:cNvPr id="180" name="Shape 180"/>
          <p:cNvGrpSpPr/>
          <p:nvPr/>
        </p:nvGrpSpPr>
        <p:grpSpPr>
          <a:xfrm>
            <a:off x="665929" y="643923"/>
            <a:ext cx="854883" cy="27360"/>
            <a:chOff x="1775295" y="2028961"/>
            <a:chExt cx="3021857" cy="45600"/>
          </a:xfrm>
        </p:grpSpPr>
        <p:sp>
          <p:nvSpPr>
            <p:cNvPr id="181" name="Shape 181"/>
            <p:cNvSpPr/>
            <p:nvPr/>
          </p:nvSpPr>
          <p:spPr>
            <a:xfrm flipH="1" rot="10800000">
              <a:off x="1775295" y="2028961"/>
              <a:ext cx="540300" cy="456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182" name="Shape 182"/>
            <p:cNvSpPr/>
            <p:nvPr/>
          </p:nvSpPr>
          <p:spPr>
            <a:xfrm flipH="1" rot="10800000">
              <a:off x="2390858" y="2028961"/>
              <a:ext cx="540300" cy="456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183" name="Shape 183"/>
            <p:cNvSpPr/>
            <p:nvPr/>
          </p:nvSpPr>
          <p:spPr>
            <a:xfrm flipH="1" rot="10800000">
              <a:off x="3025596" y="2028961"/>
              <a:ext cx="540300" cy="456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184" name="Shape 184"/>
            <p:cNvSpPr/>
            <p:nvPr/>
          </p:nvSpPr>
          <p:spPr>
            <a:xfrm flipH="1" rot="10800000">
              <a:off x="3641289" y="2028961"/>
              <a:ext cx="540300" cy="456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185" name="Shape 185"/>
            <p:cNvSpPr/>
            <p:nvPr/>
          </p:nvSpPr>
          <p:spPr>
            <a:xfrm flipH="1" rot="10800000">
              <a:off x="4256852" y="2028961"/>
              <a:ext cx="540300" cy="45600"/>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grpSp>
      <p:sp>
        <p:nvSpPr>
          <p:cNvPr id="186" name="Shape 186"/>
          <p:cNvSpPr txBox="1"/>
          <p:nvPr/>
        </p:nvSpPr>
        <p:spPr>
          <a:xfrm>
            <a:off x="381000" y="148875"/>
            <a:ext cx="7390800" cy="531900"/>
          </a:xfrm>
          <a:prstGeom prst="rect">
            <a:avLst/>
          </a:prstGeom>
          <a:noFill/>
          <a:ln>
            <a:noFill/>
          </a:ln>
        </p:spPr>
        <p:txBody>
          <a:bodyPr anchorCtr="0" anchor="ctr" bIns="17150" lIns="34300" spcFirstLastPara="1" rIns="34300" wrap="square" tIns="17150">
            <a:noAutofit/>
          </a:bodyPr>
          <a:lstStyle/>
          <a:p>
            <a:pPr indent="0" lvl="0" marL="228600" rtl="0">
              <a:spcBef>
                <a:spcPts val="300"/>
              </a:spcBef>
              <a:spcAft>
                <a:spcPts val="0"/>
              </a:spcAft>
              <a:buClr>
                <a:srgbClr val="000000"/>
              </a:buClr>
              <a:buSzPts val="1100"/>
              <a:buFont typeface="Arial"/>
              <a:buNone/>
            </a:pPr>
            <a:r>
              <a:rPr b="1" lang="vi" sz="2400">
                <a:solidFill>
                  <a:schemeClr val="dk1"/>
                </a:solidFill>
                <a:latin typeface="Times New Roman"/>
                <a:ea typeface="Times New Roman"/>
                <a:cs typeface="Times New Roman"/>
                <a:sym typeface="Times New Roman"/>
              </a:rPr>
              <a:t>1. Internet of Things definition</a:t>
            </a:r>
            <a:endParaRPr b="1" sz="2400">
              <a:solidFill>
                <a:schemeClr val="dk1"/>
              </a:solidFill>
              <a:latin typeface="Times New Roman"/>
              <a:ea typeface="Times New Roman"/>
              <a:cs typeface="Times New Roman"/>
              <a:sym typeface="Times New Roman"/>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0" name="Shape 190"/>
        <p:cNvGrpSpPr/>
        <p:nvPr/>
      </p:nvGrpSpPr>
      <p:grpSpPr>
        <a:xfrm>
          <a:off x="0" y="0"/>
          <a:ext cx="0" cy="0"/>
          <a:chOff x="0" y="0"/>
          <a:chExt cx="0" cy="0"/>
        </a:xfrm>
      </p:grpSpPr>
      <p:pic>
        <p:nvPicPr>
          <p:cNvPr descr="ZigBee-protocol-architecture-stack-3.png" id="191" name="Shape 191"/>
          <p:cNvPicPr preferRelativeResize="0"/>
          <p:nvPr/>
        </p:nvPicPr>
        <p:blipFill rotWithShape="1">
          <a:blip r:embed="rId3">
            <a:alphaModFix/>
          </a:blip>
          <a:srcRect b="4155" l="3390" r="3724" t="3490"/>
          <a:stretch/>
        </p:blipFill>
        <p:spPr>
          <a:xfrm>
            <a:off x="2314988" y="643925"/>
            <a:ext cx="4514037" cy="4499575"/>
          </a:xfrm>
          <a:prstGeom prst="rect">
            <a:avLst/>
          </a:prstGeom>
          <a:noFill/>
          <a:ln>
            <a:noFill/>
          </a:ln>
        </p:spPr>
      </p:pic>
      <p:grpSp>
        <p:nvGrpSpPr>
          <p:cNvPr id="192" name="Shape 192"/>
          <p:cNvGrpSpPr/>
          <p:nvPr/>
        </p:nvGrpSpPr>
        <p:grpSpPr>
          <a:xfrm>
            <a:off x="665929" y="643923"/>
            <a:ext cx="854883" cy="27360"/>
            <a:chOff x="1775295" y="2028961"/>
            <a:chExt cx="3021857" cy="45600"/>
          </a:xfrm>
        </p:grpSpPr>
        <p:sp>
          <p:nvSpPr>
            <p:cNvPr id="193" name="Shape 193"/>
            <p:cNvSpPr/>
            <p:nvPr/>
          </p:nvSpPr>
          <p:spPr>
            <a:xfrm flipH="1" rot="10800000">
              <a:off x="1775295" y="2028961"/>
              <a:ext cx="540300" cy="456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194" name="Shape 194"/>
            <p:cNvSpPr/>
            <p:nvPr/>
          </p:nvSpPr>
          <p:spPr>
            <a:xfrm flipH="1" rot="10800000">
              <a:off x="2390858" y="2028961"/>
              <a:ext cx="540300" cy="456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195" name="Shape 195"/>
            <p:cNvSpPr/>
            <p:nvPr/>
          </p:nvSpPr>
          <p:spPr>
            <a:xfrm flipH="1" rot="10800000">
              <a:off x="3025596" y="2028961"/>
              <a:ext cx="540300" cy="456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196" name="Shape 196"/>
            <p:cNvSpPr/>
            <p:nvPr/>
          </p:nvSpPr>
          <p:spPr>
            <a:xfrm flipH="1" rot="10800000">
              <a:off x="3641289" y="2028961"/>
              <a:ext cx="540300" cy="456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197" name="Shape 197"/>
            <p:cNvSpPr/>
            <p:nvPr/>
          </p:nvSpPr>
          <p:spPr>
            <a:xfrm flipH="1" rot="10800000">
              <a:off x="4256852" y="2028961"/>
              <a:ext cx="540300" cy="45600"/>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grpSp>
      <p:sp>
        <p:nvSpPr>
          <p:cNvPr id="198" name="Shape 198"/>
          <p:cNvSpPr txBox="1"/>
          <p:nvPr/>
        </p:nvSpPr>
        <p:spPr>
          <a:xfrm>
            <a:off x="381000" y="148875"/>
            <a:ext cx="7390800" cy="531900"/>
          </a:xfrm>
          <a:prstGeom prst="rect">
            <a:avLst/>
          </a:prstGeom>
          <a:noFill/>
          <a:ln>
            <a:noFill/>
          </a:ln>
        </p:spPr>
        <p:txBody>
          <a:bodyPr anchorCtr="0" anchor="ctr" bIns="17150" lIns="34300" spcFirstLastPara="1" rIns="34300" wrap="square" tIns="17150">
            <a:noAutofit/>
          </a:bodyPr>
          <a:lstStyle/>
          <a:p>
            <a:pPr indent="0" lvl="0" marL="228600" rtl="0">
              <a:spcBef>
                <a:spcPts val="300"/>
              </a:spcBef>
              <a:spcAft>
                <a:spcPts val="0"/>
              </a:spcAft>
              <a:buSzPts val="1100"/>
              <a:buNone/>
            </a:pPr>
            <a:r>
              <a:rPr b="1" lang="vi" sz="2400">
                <a:solidFill>
                  <a:schemeClr val="dk1"/>
                </a:solidFill>
                <a:latin typeface="Times New Roman"/>
                <a:ea typeface="Times New Roman"/>
                <a:cs typeface="Times New Roman"/>
                <a:sym typeface="Times New Roman"/>
              </a:rPr>
              <a:t>2.1. Zigbee technology</a:t>
            </a:r>
            <a:endParaRPr b="1" sz="2400">
              <a:solidFill>
                <a:schemeClr val="dk1"/>
              </a:solidFill>
              <a:latin typeface="Times New Roman"/>
              <a:ea typeface="Times New Roman"/>
              <a:cs typeface="Times New Roman"/>
              <a:sym typeface="Times New Roman"/>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2" name="Shape 202"/>
        <p:cNvGrpSpPr/>
        <p:nvPr/>
      </p:nvGrpSpPr>
      <p:grpSpPr>
        <a:xfrm>
          <a:off x="0" y="0"/>
          <a:ext cx="0" cy="0"/>
          <a:chOff x="0" y="0"/>
          <a:chExt cx="0" cy="0"/>
        </a:xfrm>
      </p:grpSpPr>
      <p:grpSp>
        <p:nvGrpSpPr>
          <p:cNvPr id="203" name="Shape 203"/>
          <p:cNvGrpSpPr/>
          <p:nvPr/>
        </p:nvGrpSpPr>
        <p:grpSpPr>
          <a:xfrm>
            <a:off x="665929" y="643923"/>
            <a:ext cx="854883" cy="27360"/>
            <a:chOff x="1775295" y="2028961"/>
            <a:chExt cx="3021857" cy="45600"/>
          </a:xfrm>
        </p:grpSpPr>
        <p:sp>
          <p:nvSpPr>
            <p:cNvPr id="204" name="Shape 204"/>
            <p:cNvSpPr/>
            <p:nvPr/>
          </p:nvSpPr>
          <p:spPr>
            <a:xfrm flipH="1" rot="10800000">
              <a:off x="1775295" y="2028961"/>
              <a:ext cx="540300" cy="456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205" name="Shape 205"/>
            <p:cNvSpPr/>
            <p:nvPr/>
          </p:nvSpPr>
          <p:spPr>
            <a:xfrm flipH="1" rot="10800000">
              <a:off x="2390858" y="2028961"/>
              <a:ext cx="540300" cy="456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206" name="Shape 206"/>
            <p:cNvSpPr/>
            <p:nvPr/>
          </p:nvSpPr>
          <p:spPr>
            <a:xfrm flipH="1" rot="10800000">
              <a:off x="3025596" y="2028961"/>
              <a:ext cx="540300" cy="456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207" name="Shape 207"/>
            <p:cNvSpPr/>
            <p:nvPr/>
          </p:nvSpPr>
          <p:spPr>
            <a:xfrm flipH="1" rot="10800000">
              <a:off x="3641289" y="2028961"/>
              <a:ext cx="540300" cy="456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208" name="Shape 208"/>
            <p:cNvSpPr/>
            <p:nvPr/>
          </p:nvSpPr>
          <p:spPr>
            <a:xfrm flipH="1" rot="10800000">
              <a:off x="4256852" y="2028961"/>
              <a:ext cx="540300" cy="45600"/>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grpSp>
      <p:sp>
        <p:nvSpPr>
          <p:cNvPr id="209" name="Shape 209"/>
          <p:cNvSpPr txBox="1"/>
          <p:nvPr/>
        </p:nvSpPr>
        <p:spPr>
          <a:xfrm>
            <a:off x="381000" y="148875"/>
            <a:ext cx="7390800" cy="531900"/>
          </a:xfrm>
          <a:prstGeom prst="rect">
            <a:avLst/>
          </a:prstGeom>
          <a:noFill/>
          <a:ln>
            <a:noFill/>
          </a:ln>
        </p:spPr>
        <p:txBody>
          <a:bodyPr anchorCtr="0" anchor="ctr" bIns="17150" lIns="34300" spcFirstLastPara="1" rIns="34300" wrap="square" tIns="17150">
            <a:noAutofit/>
          </a:bodyPr>
          <a:lstStyle/>
          <a:p>
            <a:pPr indent="0" lvl="0" marL="228600" rtl="0">
              <a:spcBef>
                <a:spcPts val="300"/>
              </a:spcBef>
              <a:spcAft>
                <a:spcPts val="0"/>
              </a:spcAft>
              <a:buSzPts val="1100"/>
              <a:buNone/>
            </a:pPr>
            <a:r>
              <a:rPr b="1" lang="vi" sz="2400">
                <a:solidFill>
                  <a:schemeClr val="dk1"/>
                </a:solidFill>
                <a:latin typeface="Times New Roman"/>
                <a:ea typeface="Times New Roman"/>
                <a:cs typeface="Times New Roman"/>
                <a:sym typeface="Times New Roman"/>
              </a:rPr>
              <a:t>2.2. Structured approach</a:t>
            </a:r>
            <a:endParaRPr b="1" sz="2400">
              <a:solidFill>
                <a:schemeClr val="dk1"/>
              </a:solidFill>
              <a:latin typeface="Times New Roman"/>
              <a:ea typeface="Times New Roman"/>
              <a:cs typeface="Times New Roman"/>
              <a:sym typeface="Times New Roman"/>
            </a:endParaRPr>
          </a:p>
        </p:txBody>
      </p:sp>
      <p:pic>
        <p:nvPicPr>
          <p:cNvPr descr="ab.jpg" id="210" name="Shape 210"/>
          <p:cNvPicPr preferRelativeResize="0"/>
          <p:nvPr/>
        </p:nvPicPr>
        <p:blipFill>
          <a:blip r:embed="rId3">
            <a:alphaModFix/>
          </a:blip>
          <a:stretch>
            <a:fillRect/>
          </a:stretch>
        </p:blipFill>
        <p:spPr>
          <a:xfrm>
            <a:off x="0" y="685795"/>
            <a:ext cx="9144000" cy="445770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4" name="Shape 214"/>
        <p:cNvGrpSpPr/>
        <p:nvPr/>
      </p:nvGrpSpPr>
      <p:grpSpPr>
        <a:xfrm>
          <a:off x="0" y="0"/>
          <a:ext cx="0" cy="0"/>
          <a:chOff x="0" y="0"/>
          <a:chExt cx="0" cy="0"/>
        </a:xfrm>
      </p:grpSpPr>
      <p:pic>
        <p:nvPicPr>
          <p:cNvPr descr="22831045_1455471391226802_2025556370_o.png" id="215" name="Shape 215"/>
          <p:cNvPicPr preferRelativeResize="0"/>
          <p:nvPr/>
        </p:nvPicPr>
        <p:blipFill rotWithShape="1">
          <a:blip r:embed="rId3">
            <a:alphaModFix/>
          </a:blip>
          <a:srcRect b="0" l="0" r="0" t="11870"/>
          <a:stretch/>
        </p:blipFill>
        <p:spPr>
          <a:xfrm>
            <a:off x="0" y="643925"/>
            <a:ext cx="9144003" cy="4499574"/>
          </a:xfrm>
          <a:prstGeom prst="rect">
            <a:avLst/>
          </a:prstGeom>
          <a:noFill/>
          <a:ln>
            <a:noFill/>
          </a:ln>
        </p:spPr>
      </p:pic>
      <p:grpSp>
        <p:nvGrpSpPr>
          <p:cNvPr id="216" name="Shape 216"/>
          <p:cNvGrpSpPr/>
          <p:nvPr/>
        </p:nvGrpSpPr>
        <p:grpSpPr>
          <a:xfrm>
            <a:off x="665929" y="643923"/>
            <a:ext cx="854883" cy="27360"/>
            <a:chOff x="1775295" y="2028961"/>
            <a:chExt cx="3021857" cy="45600"/>
          </a:xfrm>
        </p:grpSpPr>
        <p:sp>
          <p:nvSpPr>
            <p:cNvPr id="217" name="Shape 217"/>
            <p:cNvSpPr/>
            <p:nvPr/>
          </p:nvSpPr>
          <p:spPr>
            <a:xfrm flipH="1" rot="10800000">
              <a:off x="1775295" y="2028961"/>
              <a:ext cx="540300" cy="456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218" name="Shape 218"/>
            <p:cNvSpPr/>
            <p:nvPr/>
          </p:nvSpPr>
          <p:spPr>
            <a:xfrm flipH="1" rot="10800000">
              <a:off x="2390858" y="2028961"/>
              <a:ext cx="540300" cy="456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219" name="Shape 219"/>
            <p:cNvSpPr/>
            <p:nvPr/>
          </p:nvSpPr>
          <p:spPr>
            <a:xfrm flipH="1" rot="10800000">
              <a:off x="3025596" y="2028961"/>
              <a:ext cx="540300" cy="456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220" name="Shape 220"/>
            <p:cNvSpPr/>
            <p:nvPr/>
          </p:nvSpPr>
          <p:spPr>
            <a:xfrm flipH="1" rot="10800000">
              <a:off x="3641289" y="2028961"/>
              <a:ext cx="540300" cy="456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221" name="Shape 221"/>
            <p:cNvSpPr/>
            <p:nvPr/>
          </p:nvSpPr>
          <p:spPr>
            <a:xfrm flipH="1" rot="10800000">
              <a:off x="4256852" y="2028961"/>
              <a:ext cx="540300" cy="45600"/>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grpSp>
      <p:sp>
        <p:nvSpPr>
          <p:cNvPr id="222" name="Shape 222"/>
          <p:cNvSpPr txBox="1"/>
          <p:nvPr/>
        </p:nvSpPr>
        <p:spPr>
          <a:xfrm>
            <a:off x="381000" y="148875"/>
            <a:ext cx="7390800" cy="531900"/>
          </a:xfrm>
          <a:prstGeom prst="rect">
            <a:avLst/>
          </a:prstGeom>
          <a:noFill/>
          <a:ln>
            <a:noFill/>
          </a:ln>
        </p:spPr>
        <p:txBody>
          <a:bodyPr anchorCtr="0" anchor="ctr" bIns="17150" lIns="34300" spcFirstLastPara="1" rIns="34300" wrap="square" tIns="17150">
            <a:noAutofit/>
          </a:bodyPr>
          <a:lstStyle/>
          <a:p>
            <a:pPr indent="0" lvl="0" marL="228600" rtl="0">
              <a:spcBef>
                <a:spcPts val="300"/>
              </a:spcBef>
              <a:spcAft>
                <a:spcPts val="0"/>
              </a:spcAft>
              <a:buSzPts val="1100"/>
              <a:buNone/>
            </a:pPr>
            <a:r>
              <a:rPr b="1" lang="vi" sz="2400">
                <a:solidFill>
                  <a:schemeClr val="dk1"/>
                </a:solidFill>
                <a:latin typeface="Times New Roman"/>
                <a:ea typeface="Times New Roman"/>
                <a:cs typeface="Times New Roman"/>
                <a:sym typeface="Times New Roman"/>
              </a:rPr>
              <a:t>3. Applications</a:t>
            </a:r>
            <a:endParaRPr b="1" sz="2400">
              <a:solidFill>
                <a:schemeClr val="dk1"/>
              </a:solidFill>
              <a:latin typeface="Times New Roman"/>
              <a:ea typeface="Times New Roman"/>
              <a:cs typeface="Times New Roman"/>
              <a:sym typeface="Times New Roman"/>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Default Theme">
  <a:themeElements>
    <a:clrScheme name="pacaya 2">
      <a:dk1>
        <a:srgbClr val="445469"/>
      </a:dk1>
      <a:lt1>
        <a:srgbClr val="FFFFFF"/>
      </a:lt1>
      <a:dk2>
        <a:srgbClr val="445469"/>
      </a:dk2>
      <a:lt2>
        <a:srgbClr val="FFFFFF"/>
      </a:lt2>
      <a:accent1>
        <a:srgbClr val="2686A7"/>
      </a:accent1>
      <a:accent2>
        <a:srgbClr val="54BE71"/>
      </a:accent2>
      <a:accent3>
        <a:srgbClr val="8BC248"/>
      </a:accent3>
      <a:accent4>
        <a:srgbClr val="EF9527"/>
      </a:accent4>
      <a:accent5>
        <a:srgbClr val="ED423D"/>
      </a:accent5>
      <a:accent6>
        <a:srgbClr val="C1C7D0"/>
      </a:accent6>
      <a:hlink>
        <a:srgbClr val="F33B48"/>
      </a:hlink>
      <a:folHlink>
        <a:srgbClr val="FFC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