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7"/>
  </p:notesMasterIdLst>
  <p:sldIdLst>
    <p:sldId id="256" r:id="rId2"/>
    <p:sldId id="257" r:id="rId3"/>
    <p:sldId id="258" r:id="rId4"/>
    <p:sldId id="270" r:id="rId5"/>
    <p:sldId id="271" r:id="rId6"/>
    <p:sldId id="260" r:id="rId7"/>
    <p:sldId id="261" r:id="rId8"/>
    <p:sldId id="262" r:id="rId9"/>
    <p:sldId id="272" r:id="rId10"/>
    <p:sldId id="264" r:id="rId11"/>
    <p:sldId id="265" r:id="rId12"/>
    <p:sldId id="266" r:id="rId13"/>
    <p:sldId id="273" r:id="rId14"/>
    <p:sldId id="267" r:id="rId15"/>
    <p:sldId id="268" r:id="rId16"/>
  </p:sldIdLst>
  <p:sldSz cx="9144000" cy="5143500" type="screen16x9"/>
  <p:notesSz cx="6858000" cy="9144000"/>
  <p:embeddedFontLst>
    <p:embeddedFont>
      <p:font typeface="Oswald"/>
      <p:regular r:id="rId18"/>
      <p:bold r:id="rId19"/>
    </p:embeddedFont>
    <p:embeddedFont>
      <p:font typeface="Anton"/>
      <p:regular r:id="rId20"/>
    </p:embeddedFont>
    <p:embeddedFont>
      <p:font typeface="Source Sans Pro"/>
      <p:regular r:id="rId21"/>
      <p:bold r:id="rId22"/>
      <p:italic r:id="rId23"/>
      <p:bold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A03AE1D3-0C45-47C8-9127-6EAE06D43E3A}">
          <p14:sldIdLst>
            <p14:sldId id="256"/>
            <p14:sldId id="257"/>
            <p14:sldId id="258"/>
            <p14:sldId id="270"/>
            <p14:sldId id="271"/>
            <p14:sldId id="260"/>
            <p14:sldId id="261"/>
            <p14:sldId id="262"/>
            <p14:sldId id="272"/>
            <p14:sldId id="264"/>
            <p14:sldId id="265"/>
            <p14:sldId id="266"/>
            <p14:sldId id="273"/>
            <p14:sldId id="267"/>
            <p14:sldId id="26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9D81"/>
    <a:srgbClr val="DE16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EE2D188E-4191-40FB-AF72-6AF29410A2DF}">
  <a:tblStyle styleId="{EE2D188E-4191-40FB-AF72-6AF29410A2D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50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6753909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51" name="Shape 4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90284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Shape 5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" name="Shape 5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48960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88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Shape 5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Shape 5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29559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Shape 5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76" name="Shape 5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7828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Shape 4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57" name="Shape 4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51230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Shape 5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12" name="Shape 5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07984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B47B2A-A1BF-48AA-AEFC-1F33471F1ACE}" type="slidenum">
              <a:rPr lang="en-US"/>
              <a:pPr/>
              <a:t>5</a:t>
            </a:fld>
            <a:endParaRPr lang="en-US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Content Layouts</a:t>
            </a:r>
          </a:p>
        </p:txBody>
      </p:sp>
    </p:spTree>
    <p:extLst>
      <p:ext uri="{BB962C8B-B14F-4D97-AF65-F5344CB8AC3E}">
        <p14:creationId xmlns:p14="http://schemas.microsoft.com/office/powerpoint/2010/main" val="15010390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Shape 5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Shape 5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61883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hape 5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Shape 5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78907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Shape 5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Shape 5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39901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Shape 5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Shape 5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87391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Shape 5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Shape 5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8698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/>
          <p:nvPr/>
        </p:nvSpPr>
        <p:spPr>
          <a:xfrm>
            <a:off x="-26775" y="2008375"/>
            <a:ext cx="9210650" cy="3172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00" y="248"/>
                </a:moveTo>
                <a:lnTo>
                  <a:pt x="5374" y="10679"/>
                </a:lnTo>
                <a:lnTo>
                  <a:pt x="10276" y="4843"/>
                </a:lnTo>
                <a:lnTo>
                  <a:pt x="20328" y="4719"/>
                </a:lnTo>
                <a:lnTo>
                  <a:pt x="25292" y="0"/>
                </a:lnTo>
                <a:lnTo>
                  <a:pt x="30255" y="12790"/>
                </a:lnTo>
                <a:lnTo>
                  <a:pt x="35157" y="20118"/>
                </a:lnTo>
                <a:lnTo>
                  <a:pt x="40059" y="19994"/>
                </a:lnTo>
                <a:lnTo>
                  <a:pt x="45271" y="9810"/>
                </a:lnTo>
                <a:lnTo>
                  <a:pt x="50173" y="7451"/>
                </a:lnTo>
                <a:lnTo>
                  <a:pt x="54950" y="2221"/>
                </a:lnTo>
                <a:lnTo>
                  <a:pt x="60038" y="14033"/>
                </a:lnTo>
                <a:lnTo>
                  <a:pt x="65002" y="14442"/>
                </a:lnTo>
                <a:lnTo>
                  <a:pt x="69904" y="23720"/>
                </a:lnTo>
                <a:lnTo>
                  <a:pt x="74930" y="23720"/>
                </a:lnTo>
                <a:lnTo>
                  <a:pt x="80142" y="19000"/>
                </a:lnTo>
                <a:lnTo>
                  <a:pt x="85044" y="19000"/>
                </a:lnTo>
                <a:lnTo>
                  <a:pt x="89697" y="10804"/>
                </a:lnTo>
                <a:lnTo>
                  <a:pt x="94971" y="15895"/>
                </a:lnTo>
                <a:lnTo>
                  <a:pt x="99625" y="7699"/>
                </a:lnTo>
                <a:lnTo>
                  <a:pt x="109676" y="7576"/>
                </a:lnTo>
                <a:lnTo>
                  <a:pt x="114578" y="10679"/>
                </a:lnTo>
                <a:lnTo>
                  <a:pt x="119728" y="2607"/>
                </a:lnTo>
                <a:lnTo>
                  <a:pt x="120000" y="120000"/>
                </a:lnTo>
                <a:lnTo>
                  <a:pt x="0" y="119493"/>
                </a:lnTo>
                <a:close/>
              </a:path>
            </a:pathLst>
          </a:custGeom>
          <a:solidFill>
            <a:srgbClr val="AFF000">
              <a:alpha val="81568"/>
            </a:srgbClr>
          </a:solidFill>
          <a:ln>
            <a:noFill/>
          </a:ln>
        </p:spPr>
      </p:sp>
      <p:sp>
        <p:nvSpPr>
          <p:cNvPr id="34" name="Shape 34"/>
          <p:cNvSpPr/>
          <p:nvPr/>
        </p:nvSpPr>
        <p:spPr>
          <a:xfrm>
            <a:off x="-26775" y="2139700"/>
            <a:ext cx="9210650" cy="30413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00" y="5441"/>
                </a:moveTo>
                <a:lnTo>
                  <a:pt x="5436" y="11061"/>
                </a:lnTo>
                <a:lnTo>
                  <a:pt x="15364" y="11061"/>
                </a:lnTo>
                <a:lnTo>
                  <a:pt x="20328" y="6750"/>
                </a:lnTo>
                <a:lnTo>
                  <a:pt x="25292" y="15936"/>
                </a:lnTo>
                <a:lnTo>
                  <a:pt x="30255" y="15936"/>
                </a:lnTo>
                <a:lnTo>
                  <a:pt x="34971" y="11061"/>
                </a:lnTo>
                <a:lnTo>
                  <a:pt x="39935" y="8062"/>
                </a:lnTo>
                <a:lnTo>
                  <a:pt x="45147" y="8062"/>
                </a:lnTo>
                <a:lnTo>
                  <a:pt x="50111" y="10686"/>
                </a:lnTo>
                <a:lnTo>
                  <a:pt x="54950" y="7499"/>
                </a:lnTo>
                <a:lnTo>
                  <a:pt x="59914" y="12561"/>
                </a:lnTo>
                <a:lnTo>
                  <a:pt x="65002" y="20248"/>
                </a:lnTo>
                <a:lnTo>
                  <a:pt x="69718" y="14998"/>
                </a:lnTo>
                <a:lnTo>
                  <a:pt x="74806" y="14998"/>
                </a:lnTo>
                <a:lnTo>
                  <a:pt x="79894" y="5811"/>
                </a:lnTo>
                <a:lnTo>
                  <a:pt x="84857" y="11061"/>
                </a:lnTo>
                <a:lnTo>
                  <a:pt x="89821" y="11061"/>
                </a:lnTo>
                <a:lnTo>
                  <a:pt x="94785" y="6750"/>
                </a:lnTo>
                <a:lnTo>
                  <a:pt x="104713" y="6750"/>
                </a:lnTo>
                <a:lnTo>
                  <a:pt x="109676" y="15749"/>
                </a:lnTo>
                <a:lnTo>
                  <a:pt x="114392" y="12561"/>
                </a:lnTo>
                <a:lnTo>
                  <a:pt x="119728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00CEF6">
              <a:alpha val="73333"/>
            </a:srgbClr>
          </a:solidFill>
          <a:ln>
            <a:noFill/>
          </a:ln>
        </p:spPr>
      </p:sp>
      <p:sp>
        <p:nvSpPr>
          <p:cNvPr id="35" name="Shape 35"/>
          <p:cNvSpPr/>
          <p:nvPr/>
        </p:nvSpPr>
        <p:spPr>
          <a:xfrm rot="8100000">
            <a:off x="1847980" y="1814568"/>
            <a:ext cx="122612" cy="122612"/>
          </a:xfrm>
          <a:prstGeom prst="teardrop">
            <a:avLst>
              <a:gd name="adj" fmla="val 100000"/>
            </a:avLst>
          </a:prstGeom>
          <a:solidFill>
            <a:srgbClr val="AFF0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Shape 36"/>
          <p:cNvSpPr/>
          <p:nvPr/>
        </p:nvSpPr>
        <p:spPr>
          <a:xfrm rot="8100000">
            <a:off x="6038980" y="2098418"/>
            <a:ext cx="122612" cy="122612"/>
          </a:xfrm>
          <a:prstGeom prst="teardrop">
            <a:avLst>
              <a:gd name="adj" fmla="val 100000"/>
            </a:avLst>
          </a:prstGeom>
          <a:noFill/>
          <a:ln w="28575" cap="flat" cmpd="sng">
            <a:solidFill>
              <a:srgbClr val="00CEF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Shape 37"/>
          <p:cNvSpPr/>
          <p:nvPr/>
        </p:nvSpPr>
        <p:spPr>
          <a:xfrm rot="8100000">
            <a:off x="7181980" y="2131768"/>
            <a:ext cx="122612" cy="122612"/>
          </a:xfrm>
          <a:prstGeom prst="teardrop">
            <a:avLst>
              <a:gd name="adj" fmla="val 100000"/>
            </a:avLst>
          </a:prstGeom>
          <a:solidFill>
            <a:srgbClr val="00CEF6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8" name="Shape 38"/>
          <p:cNvGrpSpPr/>
          <p:nvPr/>
        </p:nvGrpSpPr>
        <p:grpSpPr>
          <a:xfrm>
            <a:off x="-9525" y="2024075"/>
            <a:ext cx="9167825" cy="595300"/>
            <a:chOff x="-9525" y="4462475"/>
            <a:chExt cx="9167825" cy="595300"/>
          </a:xfrm>
        </p:grpSpPr>
        <p:sp>
          <p:nvSpPr>
            <p:cNvPr id="39" name="Shape 39"/>
            <p:cNvSpPr/>
            <p:nvPr/>
          </p:nvSpPr>
          <p:spPr>
            <a:xfrm>
              <a:off x="-9525" y="4581525"/>
              <a:ext cx="4205300" cy="47625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0803"/>
                  </a:moveTo>
                  <a:lnTo>
                    <a:pt x="11280" y="104403"/>
                  </a:lnTo>
                  <a:lnTo>
                    <a:pt x="22152" y="104403"/>
                  </a:lnTo>
                  <a:lnTo>
                    <a:pt x="33024" y="88800"/>
                  </a:lnTo>
                  <a:lnTo>
                    <a:pt x="43896" y="120000"/>
                  </a:lnTo>
                  <a:lnTo>
                    <a:pt x="54631" y="70803"/>
                  </a:lnTo>
                  <a:lnTo>
                    <a:pt x="65640" y="70803"/>
                  </a:lnTo>
                  <a:lnTo>
                    <a:pt x="76240" y="0"/>
                  </a:lnTo>
                  <a:lnTo>
                    <a:pt x="87112" y="16800"/>
                  </a:lnTo>
                  <a:lnTo>
                    <a:pt x="98119" y="16800"/>
                  </a:lnTo>
                  <a:lnTo>
                    <a:pt x="109128" y="100800"/>
                  </a:lnTo>
                  <a:lnTo>
                    <a:pt x="120000" y="100800"/>
                  </a:lnTo>
                </a:path>
              </a:pathLst>
            </a:cu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0" name="Shape 40"/>
            <p:cNvSpPr/>
            <p:nvPr/>
          </p:nvSpPr>
          <p:spPr>
            <a:xfrm>
              <a:off x="4195775" y="4462475"/>
              <a:ext cx="3424225" cy="59055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06451"/>
                  </a:moveTo>
                  <a:lnTo>
                    <a:pt x="13184" y="46451"/>
                  </a:lnTo>
                  <a:lnTo>
                    <a:pt x="26703" y="22255"/>
                  </a:lnTo>
                  <a:lnTo>
                    <a:pt x="40055" y="69677"/>
                  </a:lnTo>
                  <a:lnTo>
                    <a:pt x="53240" y="69677"/>
                  </a:lnTo>
                  <a:lnTo>
                    <a:pt x="66592" y="84191"/>
                  </a:lnTo>
                  <a:lnTo>
                    <a:pt x="79944" y="60000"/>
                  </a:lnTo>
                  <a:lnTo>
                    <a:pt x="93463" y="120000"/>
                  </a:lnTo>
                  <a:lnTo>
                    <a:pt x="106981" y="120000"/>
                  </a:lnTo>
                  <a:lnTo>
                    <a:pt x="120000" y="0"/>
                  </a:lnTo>
                </a:path>
              </a:pathLst>
            </a:cu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1" name="Shape 41"/>
            <p:cNvSpPr/>
            <p:nvPr/>
          </p:nvSpPr>
          <p:spPr>
            <a:xfrm>
              <a:off x="7624775" y="4472000"/>
              <a:ext cx="1533525" cy="41432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29440" y="34480"/>
                  </a:lnTo>
                  <a:lnTo>
                    <a:pt x="59999" y="34480"/>
                  </a:lnTo>
                  <a:lnTo>
                    <a:pt x="89812" y="34480"/>
                  </a:lnTo>
                  <a:lnTo>
                    <a:pt x="120000" y="120000"/>
                  </a:lnTo>
                </a:path>
              </a:pathLst>
            </a:cu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42" name="Shape 42"/>
          <p:cNvGrpSpPr/>
          <p:nvPr/>
        </p:nvGrpSpPr>
        <p:grpSpPr>
          <a:xfrm>
            <a:off x="-42837" y="2005087"/>
            <a:ext cx="9229573" cy="642787"/>
            <a:chOff x="-42837" y="4443487"/>
            <a:chExt cx="9229573" cy="642787"/>
          </a:xfrm>
        </p:grpSpPr>
        <p:sp>
          <p:nvSpPr>
            <p:cNvPr id="43" name="Shape 43"/>
            <p:cNvSpPr/>
            <p:nvPr/>
          </p:nvSpPr>
          <p:spPr>
            <a:xfrm>
              <a:off x="1114450" y="490068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Shape 44"/>
            <p:cNvSpPr/>
            <p:nvPr/>
          </p:nvSpPr>
          <p:spPr>
            <a:xfrm>
              <a:off x="1495450" y="5029275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Shape 45"/>
            <p:cNvSpPr/>
            <p:nvPr/>
          </p:nvSpPr>
          <p:spPr>
            <a:xfrm>
              <a:off x="733450" y="4972125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Shape 46"/>
            <p:cNvSpPr/>
            <p:nvPr/>
          </p:nvSpPr>
          <p:spPr>
            <a:xfrm>
              <a:off x="352450" y="496260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Shape 47"/>
            <p:cNvSpPr/>
            <p:nvPr/>
          </p:nvSpPr>
          <p:spPr>
            <a:xfrm>
              <a:off x="-42837" y="460541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Shape 48"/>
            <p:cNvSpPr/>
            <p:nvPr/>
          </p:nvSpPr>
          <p:spPr>
            <a:xfrm>
              <a:off x="1876450" y="483401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Shape 49"/>
            <p:cNvSpPr/>
            <p:nvPr/>
          </p:nvSpPr>
          <p:spPr>
            <a:xfrm>
              <a:off x="2257450" y="482925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Shape 50"/>
            <p:cNvSpPr/>
            <p:nvPr/>
          </p:nvSpPr>
          <p:spPr>
            <a:xfrm>
              <a:off x="2638450" y="454826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Shape 51"/>
            <p:cNvSpPr/>
            <p:nvPr/>
          </p:nvSpPr>
          <p:spPr>
            <a:xfrm>
              <a:off x="3019450" y="461493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Shape 52"/>
            <p:cNvSpPr/>
            <p:nvPr/>
          </p:nvSpPr>
          <p:spPr>
            <a:xfrm>
              <a:off x="3400450" y="461493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Shape 53"/>
            <p:cNvSpPr/>
            <p:nvPr/>
          </p:nvSpPr>
          <p:spPr>
            <a:xfrm>
              <a:off x="3781450" y="494831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Shape 54"/>
            <p:cNvSpPr/>
            <p:nvPr/>
          </p:nvSpPr>
          <p:spPr>
            <a:xfrm>
              <a:off x="4162450" y="494831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Shape 55"/>
            <p:cNvSpPr/>
            <p:nvPr/>
          </p:nvSpPr>
          <p:spPr>
            <a:xfrm>
              <a:off x="4543450" y="4667325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Shape 56"/>
            <p:cNvSpPr/>
            <p:nvPr/>
          </p:nvSpPr>
          <p:spPr>
            <a:xfrm>
              <a:off x="4924450" y="454350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Shape 57"/>
            <p:cNvSpPr/>
            <p:nvPr/>
          </p:nvSpPr>
          <p:spPr>
            <a:xfrm>
              <a:off x="5305450" y="477210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Shape 58"/>
            <p:cNvSpPr/>
            <p:nvPr/>
          </p:nvSpPr>
          <p:spPr>
            <a:xfrm>
              <a:off x="5686450" y="477210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Shape 59"/>
            <p:cNvSpPr/>
            <p:nvPr/>
          </p:nvSpPr>
          <p:spPr>
            <a:xfrm>
              <a:off x="6067450" y="484830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Shape 60"/>
            <p:cNvSpPr/>
            <p:nvPr/>
          </p:nvSpPr>
          <p:spPr>
            <a:xfrm>
              <a:off x="6448450" y="472923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Shape 61"/>
            <p:cNvSpPr/>
            <p:nvPr/>
          </p:nvSpPr>
          <p:spPr>
            <a:xfrm>
              <a:off x="6829450" y="502451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Shape 62"/>
            <p:cNvSpPr/>
            <p:nvPr/>
          </p:nvSpPr>
          <p:spPr>
            <a:xfrm>
              <a:off x="7210450" y="502451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Shape 63"/>
            <p:cNvSpPr/>
            <p:nvPr/>
          </p:nvSpPr>
          <p:spPr>
            <a:xfrm>
              <a:off x="7591450" y="444348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Shape 64"/>
            <p:cNvSpPr/>
            <p:nvPr/>
          </p:nvSpPr>
          <p:spPr>
            <a:xfrm>
              <a:off x="7972450" y="455778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Shape 65"/>
            <p:cNvSpPr/>
            <p:nvPr/>
          </p:nvSpPr>
          <p:spPr>
            <a:xfrm>
              <a:off x="8353450" y="455778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Shape 66"/>
            <p:cNvSpPr/>
            <p:nvPr/>
          </p:nvSpPr>
          <p:spPr>
            <a:xfrm>
              <a:off x="8734450" y="455778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Shape 67"/>
            <p:cNvSpPr/>
            <p:nvPr/>
          </p:nvSpPr>
          <p:spPr>
            <a:xfrm>
              <a:off x="9129737" y="486735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8" name="Shape 68"/>
          <p:cNvSpPr/>
          <p:nvPr/>
        </p:nvSpPr>
        <p:spPr>
          <a:xfrm>
            <a:off x="2990700" y="2147800"/>
            <a:ext cx="114599" cy="114599"/>
          </a:xfrm>
          <a:prstGeom prst="ellipse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Shape 69"/>
          <p:cNvSpPr/>
          <p:nvPr/>
        </p:nvSpPr>
        <p:spPr>
          <a:xfrm>
            <a:off x="1085700" y="2433550"/>
            <a:ext cx="114599" cy="114599"/>
          </a:xfrm>
          <a:prstGeom prst="ellipse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Shape 70"/>
          <p:cNvSpPr/>
          <p:nvPr/>
        </p:nvSpPr>
        <p:spPr>
          <a:xfrm>
            <a:off x="4895700" y="2077631"/>
            <a:ext cx="114599" cy="114599"/>
          </a:xfrm>
          <a:prstGeom prst="ellipse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Shape 71"/>
          <p:cNvSpPr/>
          <p:nvPr/>
        </p:nvSpPr>
        <p:spPr>
          <a:xfrm rot="8100000">
            <a:off x="8699949" y="1890768"/>
            <a:ext cx="122612" cy="122612"/>
          </a:xfrm>
          <a:prstGeom prst="teardrop">
            <a:avLst>
              <a:gd name="adj" fmla="val 100000"/>
            </a:avLst>
          </a:prstGeom>
          <a:noFill/>
          <a:ln w="28575" cap="flat" cmpd="sng">
            <a:solidFill>
              <a:srgbClr val="AFF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Shape 72"/>
          <p:cNvSpPr txBox="1">
            <a:spLocks noGrp="1"/>
          </p:cNvSpPr>
          <p:nvPr>
            <p:ph type="ctrTitle"/>
          </p:nvPr>
        </p:nvSpPr>
        <p:spPr>
          <a:xfrm>
            <a:off x="2847975" y="3363425"/>
            <a:ext cx="5610300" cy="11597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swald"/>
              <a:buNone/>
              <a:defRPr sz="4800" b="1" i="0" u="none" strike="noStrike" cap="non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indent="0" algn="r">
              <a:spcBef>
                <a:spcPts val="0"/>
              </a:spcBef>
              <a:buClr>
                <a:srgbClr val="FFFFFF"/>
              </a:buClr>
              <a:buSzPct val="100000"/>
              <a:buFont typeface="Oswald"/>
              <a:buNone/>
              <a:defRPr sz="48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indent="0" algn="r">
              <a:spcBef>
                <a:spcPts val="0"/>
              </a:spcBef>
              <a:buClr>
                <a:srgbClr val="FFFFFF"/>
              </a:buClr>
              <a:buSzPct val="100000"/>
              <a:buFont typeface="Oswald"/>
              <a:buNone/>
              <a:defRPr sz="48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indent="0" algn="r">
              <a:spcBef>
                <a:spcPts val="0"/>
              </a:spcBef>
              <a:buClr>
                <a:srgbClr val="FFFFFF"/>
              </a:buClr>
              <a:buSzPct val="100000"/>
              <a:buFont typeface="Oswald"/>
              <a:buNone/>
              <a:defRPr sz="48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indent="0" algn="r">
              <a:spcBef>
                <a:spcPts val="0"/>
              </a:spcBef>
              <a:buClr>
                <a:srgbClr val="FFFFFF"/>
              </a:buClr>
              <a:buSzPct val="100000"/>
              <a:buFont typeface="Oswald"/>
              <a:buNone/>
              <a:defRPr sz="48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indent="0" algn="r">
              <a:spcBef>
                <a:spcPts val="0"/>
              </a:spcBef>
              <a:buClr>
                <a:srgbClr val="FFFFFF"/>
              </a:buClr>
              <a:buSzPct val="100000"/>
              <a:buFont typeface="Oswald"/>
              <a:buNone/>
              <a:defRPr sz="48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indent="0" algn="r">
              <a:spcBef>
                <a:spcPts val="0"/>
              </a:spcBef>
              <a:buClr>
                <a:srgbClr val="FFFFFF"/>
              </a:buClr>
              <a:buSzPct val="100000"/>
              <a:buFont typeface="Oswald"/>
              <a:buNone/>
              <a:defRPr sz="48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indent="0" algn="r">
              <a:spcBef>
                <a:spcPts val="0"/>
              </a:spcBef>
              <a:buClr>
                <a:srgbClr val="FFFFFF"/>
              </a:buClr>
              <a:buSzPct val="100000"/>
              <a:buFont typeface="Oswald"/>
              <a:buNone/>
              <a:defRPr sz="48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indent="0" algn="r">
              <a:spcBef>
                <a:spcPts val="0"/>
              </a:spcBef>
              <a:buClr>
                <a:srgbClr val="FFFFFF"/>
              </a:buClr>
              <a:buSzPct val="100000"/>
              <a:buFont typeface="Oswald"/>
              <a:buNone/>
              <a:defRPr sz="48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ll graph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hape 369"/>
          <p:cNvSpPr/>
          <p:nvPr/>
        </p:nvSpPr>
        <p:spPr>
          <a:xfrm>
            <a:off x="-20075" y="636775"/>
            <a:ext cx="9203950" cy="4550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3" y="173"/>
                </a:moveTo>
                <a:lnTo>
                  <a:pt x="5291" y="7445"/>
                </a:lnTo>
                <a:lnTo>
                  <a:pt x="10196" y="3376"/>
                </a:lnTo>
                <a:lnTo>
                  <a:pt x="20255" y="3290"/>
                </a:lnTo>
                <a:lnTo>
                  <a:pt x="25223" y="0"/>
                </a:lnTo>
                <a:lnTo>
                  <a:pt x="30190" y="8917"/>
                </a:lnTo>
                <a:lnTo>
                  <a:pt x="35096" y="14025"/>
                </a:lnTo>
                <a:lnTo>
                  <a:pt x="40001" y="13939"/>
                </a:lnTo>
                <a:lnTo>
                  <a:pt x="45216" y="6839"/>
                </a:lnTo>
                <a:lnTo>
                  <a:pt x="50122" y="5194"/>
                </a:lnTo>
                <a:lnTo>
                  <a:pt x="54903" y="1548"/>
                </a:lnTo>
                <a:lnTo>
                  <a:pt x="59995" y="9783"/>
                </a:lnTo>
                <a:lnTo>
                  <a:pt x="64962" y="10068"/>
                </a:lnTo>
                <a:lnTo>
                  <a:pt x="69868" y="16536"/>
                </a:lnTo>
                <a:lnTo>
                  <a:pt x="74897" y="16536"/>
                </a:lnTo>
                <a:lnTo>
                  <a:pt x="80113" y="13246"/>
                </a:lnTo>
                <a:lnTo>
                  <a:pt x="85018" y="13246"/>
                </a:lnTo>
                <a:lnTo>
                  <a:pt x="89675" y="7532"/>
                </a:lnTo>
                <a:lnTo>
                  <a:pt x="94953" y="11081"/>
                </a:lnTo>
                <a:lnTo>
                  <a:pt x="99610" y="5367"/>
                </a:lnTo>
                <a:lnTo>
                  <a:pt x="109669" y="5281"/>
                </a:lnTo>
                <a:lnTo>
                  <a:pt x="114574" y="7445"/>
                </a:lnTo>
                <a:lnTo>
                  <a:pt x="119728" y="1818"/>
                </a:lnTo>
                <a:lnTo>
                  <a:pt x="120000" y="119823"/>
                </a:lnTo>
                <a:lnTo>
                  <a:pt x="0" y="119999"/>
                </a:lnTo>
                <a:close/>
              </a:path>
            </a:pathLst>
          </a:custGeom>
          <a:solidFill>
            <a:srgbClr val="AFF000">
              <a:alpha val="81568"/>
            </a:srgbClr>
          </a:solidFill>
          <a:ln>
            <a:noFill/>
          </a:ln>
        </p:spPr>
      </p:sp>
      <p:sp>
        <p:nvSpPr>
          <p:cNvPr id="370" name="Shape 370"/>
          <p:cNvSpPr/>
          <p:nvPr/>
        </p:nvSpPr>
        <p:spPr>
          <a:xfrm>
            <a:off x="-33475" y="768100"/>
            <a:ext cx="9210650" cy="4406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87" y="3755"/>
                </a:moveTo>
                <a:lnTo>
                  <a:pt x="5524" y="7635"/>
                </a:lnTo>
                <a:lnTo>
                  <a:pt x="15451" y="7635"/>
                </a:lnTo>
                <a:lnTo>
                  <a:pt x="20415" y="4659"/>
                </a:lnTo>
                <a:lnTo>
                  <a:pt x="25379" y="10999"/>
                </a:lnTo>
                <a:lnTo>
                  <a:pt x="30343" y="10999"/>
                </a:lnTo>
                <a:lnTo>
                  <a:pt x="35058" y="7635"/>
                </a:lnTo>
                <a:lnTo>
                  <a:pt x="40022" y="5564"/>
                </a:lnTo>
                <a:lnTo>
                  <a:pt x="45234" y="5564"/>
                </a:lnTo>
                <a:lnTo>
                  <a:pt x="50198" y="7376"/>
                </a:lnTo>
                <a:lnTo>
                  <a:pt x="55038" y="5176"/>
                </a:lnTo>
                <a:lnTo>
                  <a:pt x="60001" y="8670"/>
                </a:lnTo>
                <a:lnTo>
                  <a:pt x="65089" y="13975"/>
                </a:lnTo>
                <a:lnTo>
                  <a:pt x="69805" y="10352"/>
                </a:lnTo>
                <a:lnTo>
                  <a:pt x="74893" y="10352"/>
                </a:lnTo>
                <a:lnTo>
                  <a:pt x="79981" y="4011"/>
                </a:lnTo>
                <a:lnTo>
                  <a:pt x="84945" y="7635"/>
                </a:lnTo>
                <a:lnTo>
                  <a:pt x="89908" y="7635"/>
                </a:lnTo>
                <a:lnTo>
                  <a:pt x="94872" y="4659"/>
                </a:lnTo>
                <a:lnTo>
                  <a:pt x="104800" y="4659"/>
                </a:lnTo>
                <a:lnTo>
                  <a:pt x="109764" y="10870"/>
                </a:lnTo>
                <a:lnTo>
                  <a:pt x="114479" y="8670"/>
                </a:lnTo>
                <a:lnTo>
                  <a:pt x="119815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00CEF6">
              <a:alpha val="73333"/>
            </a:srgbClr>
          </a:solidFill>
          <a:ln>
            <a:noFill/>
          </a:ln>
        </p:spPr>
      </p:sp>
      <p:sp>
        <p:nvSpPr>
          <p:cNvPr id="371" name="Shape 371"/>
          <p:cNvSpPr/>
          <p:nvPr/>
        </p:nvSpPr>
        <p:spPr>
          <a:xfrm rot="8100000">
            <a:off x="1847980" y="442968"/>
            <a:ext cx="122612" cy="122612"/>
          </a:xfrm>
          <a:prstGeom prst="teardrop">
            <a:avLst>
              <a:gd name="adj" fmla="val 100000"/>
            </a:avLst>
          </a:prstGeom>
          <a:solidFill>
            <a:srgbClr val="AFF0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Shape 372"/>
          <p:cNvSpPr/>
          <p:nvPr/>
        </p:nvSpPr>
        <p:spPr>
          <a:xfrm rot="8100000">
            <a:off x="6038980" y="726818"/>
            <a:ext cx="122612" cy="122612"/>
          </a:xfrm>
          <a:prstGeom prst="teardrop">
            <a:avLst>
              <a:gd name="adj" fmla="val 100000"/>
            </a:avLst>
          </a:prstGeom>
          <a:noFill/>
          <a:ln w="28575" cap="flat" cmpd="sng">
            <a:solidFill>
              <a:srgbClr val="00CEF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Shape 373"/>
          <p:cNvSpPr/>
          <p:nvPr/>
        </p:nvSpPr>
        <p:spPr>
          <a:xfrm rot="8100000">
            <a:off x="7181980" y="760168"/>
            <a:ext cx="122612" cy="122612"/>
          </a:xfrm>
          <a:prstGeom prst="teardrop">
            <a:avLst>
              <a:gd name="adj" fmla="val 100000"/>
            </a:avLst>
          </a:prstGeom>
          <a:solidFill>
            <a:srgbClr val="00CEF6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4" name="Shape 374"/>
          <p:cNvGrpSpPr/>
          <p:nvPr/>
        </p:nvGrpSpPr>
        <p:grpSpPr>
          <a:xfrm>
            <a:off x="-9525" y="652475"/>
            <a:ext cx="9167825" cy="595300"/>
            <a:chOff x="-9525" y="4462475"/>
            <a:chExt cx="9167825" cy="595300"/>
          </a:xfrm>
        </p:grpSpPr>
        <p:sp>
          <p:nvSpPr>
            <p:cNvPr id="375" name="Shape 375"/>
            <p:cNvSpPr/>
            <p:nvPr/>
          </p:nvSpPr>
          <p:spPr>
            <a:xfrm>
              <a:off x="-9525" y="4581525"/>
              <a:ext cx="4205300" cy="47625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0803"/>
                  </a:moveTo>
                  <a:lnTo>
                    <a:pt x="11280" y="104403"/>
                  </a:lnTo>
                  <a:lnTo>
                    <a:pt x="22152" y="104403"/>
                  </a:lnTo>
                  <a:lnTo>
                    <a:pt x="33024" y="88800"/>
                  </a:lnTo>
                  <a:lnTo>
                    <a:pt x="43896" y="120000"/>
                  </a:lnTo>
                  <a:lnTo>
                    <a:pt x="54631" y="70803"/>
                  </a:lnTo>
                  <a:lnTo>
                    <a:pt x="65640" y="70803"/>
                  </a:lnTo>
                  <a:lnTo>
                    <a:pt x="76240" y="0"/>
                  </a:lnTo>
                  <a:lnTo>
                    <a:pt x="87112" y="16800"/>
                  </a:lnTo>
                  <a:lnTo>
                    <a:pt x="98119" y="16800"/>
                  </a:lnTo>
                  <a:lnTo>
                    <a:pt x="109128" y="100800"/>
                  </a:lnTo>
                  <a:lnTo>
                    <a:pt x="120000" y="100800"/>
                  </a:lnTo>
                </a:path>
              </a:pathLst>
            </a:cu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76" name="Shape 376"/>
            <p:cNvSpPr/>
            <p:nvPr/>
          </p:nvSpPr>
          <p:spPr>
            <a:xfrm>
              <a:off x="4195775" y="4462475"/>
              <a:ext cx="3424225" cy="59055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06451"/>
                  </a:moveTo>
                  <a:lnTo>
                    <a:pt x="13184" y="46451"/>
                  </a:lnTo>
                  <a:lnTo>
                    <a:pt x="26703" y="22255"/>
                  </a:lnTo>
                  <a:lnTo>
                    <a:pt x="40055" y="69677"/>
                  </a:lnTo>
                  <a:lnTo>
                    <a:pt x="53240" y="69677"/>
                  </a:lnTo>
                  <a:lnTo>
                    <a:pt x="66592" y="84191"/>
                  </a:lnTo>
                  <a:lnTo>
                    <a:pt x="79944" y="60000"/>
                  </a:lnTo>
                  <a:lnTo>
                    <a:pt x="93463" y="120000"/>
                  </a:lnTo>
                  <a:lnTo>
                    <a:pt x="106981" y="120000"/>
                  </a:lnTo>
                  <a:lnTo>
                    <a:pt x="120000" y="0"/>
                  </a:lnTo>
                </a:path>
              </a:pathLst>
            </a:cu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77" name="Shape 377"/>
            <p:cNvSpPr/>
            <p:nvPr/>
          </p:nvSpPr>
          <p:spPr>
            <a:xfrm>
              <a:off x="7624775" y="4472000"/>
              <a:ext cx="1533525" cy="41432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29440" y="34480"/>
                  </a:lnTo>
                  <a:lnTo>
                    <a:pt x="59999" y="34480"/>
                  </a:lnTo>
                  <a:lnTo>
                    <a:pt x="89812" y="34480"/>
                  </a:lnTo>
                  <a:lnTo>
                    <a:pt x="120000" y="120000"/>
                  </a:lnTo>
                </a:path>
              </a:pathLst>
            </a:cu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378" name="Shape 378"/>
          <p:cNvGrpSpPr/>
          <p:nvPr/>
        </p:nvGrpSpPr>
        <p:grpSpPr>
          <a:xfrm>
            <a:off x="-42837" y="633487"/>
            <a:ext cx="9229573" cy="642787"/>
            <a:chOff x="-42837" y="4443487"/>
            <a:chExt cx="9229573" cy="642787"/>
          </a:xfrm>
        </p:grpSpPr>
        <p:sp>
          <p:nvSpPr>
            <p:cNvPr id="379" name="Shape 379"/>
            <p:cNvSpPr/>
            <p:nvPr/>
          </p:nvSpPr>
          <p:spPr>
            <a:xfrm>
              <a:off x="1114450" y="490068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Shape 380"/>
            <p:cNvSpPr/>
            <p:nvPr/>
          </p:nvSpPr>
          <p:spPr>
            <a:xfrm>
              <a:off x="1495450" y="5029275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Shape 381"/>
            <p:cNvSpPr/>
            <p:nvPr/>
          </p:nvSpPr>
          <p:spPr>
            <a:xfrm>
              <a:off x="733450" y="4972125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Shape 382"/>
            <p:cNvSpPr/>
            <p:nvPr/>
          </p:nvSpPr>
          <p:spPr>
            <a:xfrm>
              <a:off x="352450" y="496260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Shape 383"/>
            <p:cNvSpPr/>
            <p:nvPr/>
          </p:nvSpPr>
          <p:spPr>
            <a:xfrm>
              <a:off x="-42837" y="460541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Shape 384"/>
            <p:cNvSpPr/>
            <p:nvPr/>
          </p:nvSpPr>
          <p:spPr>
            <a:xfrm>
              <a:off x="1876450" y="483401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Shape 385"/>
            <p:cNvSpPr/>
            <p:nvPr/>
          </p:nvSpPr>
          <p:spPr>
            <a:xfrm>
              <a:off x="2257450" y="482925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Shape 386"/>
            <p:cNvSpPr/>
            <p:nvPr/>
          </p:nvSpPr>
          <p:spPr>
            <a:xfrm>
              <a:off x="2638450" y="454826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Shape 387"/>
            <p:cNvSpPr/>
            <p:nvPr/>
          </p:nvSpPr>
          <p:spPr>
            <a:xfrm>
              <a:off x="3019450" y="461493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Shape 388"/>
            <p:cNvSpPr/>
            <p:nvPr/>
          </p:nvSpPr>
          <p:spPr>
            <a:xfrm>
              <a:off x="3400450" y="461493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Shape 389"/>
            <p:cNvSpPr/>
            <p:nvPr/>
          </p:nvSpPr>
          <p:spPr>
            <a:xfrm>
              <a:off x="3781450" y="494831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Shape 390"/>
            <p:cNvSpPr/>
            <p:nvPr/>
          </p:nvSpPr>
          <p:spPr>
            <a:xfrm>
              <a:off x="4162450" y="494831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Shape 391"/>
            <p:cNvSpPr/>
            <p:nvPr/>
          </p:nvSpPr>
          <p:spPr>
            <a:xfrm>
              <a:off x="4543450" y="4667325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Shape 392"/>
            <p:cNvSpPr/>
            <p:nvPr/>
          </p:nvSpPr>
          <p:spPr>
            <a:xfrm>
              <a:off x="4924450" y="454350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Shape 393"/>
            <p:cNvSpPr/>
            <p:nvPr/>
          </p:nvSpPr>
          <p:spPr>
            <a:xfrm>
              <a:off x="5305450" y="477210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Shape 394"/>
            <p:cNvSpPr/>
            <p:nvPr/>
          </p:nvSpPr>
          <p:spPr>
            <a:xfrm>
              <a:off x="5686450" y="477210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Shape 395"/>
            <p:cNvSpPr/>
            <p:nvPr/>
          </p:nvSpPr>
          <p:spPr>
            <a:xfrm>
              <a:off x="6067450" y="484830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Shape 396"/>
            <p:cNvSpPr/>
            <p:nvPr/>
          </p:nvSpPr>
          <p:spPr>
            <a:xfrm>
              <a:off x="6448450" y="472923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Shape 397"/>
            <p:cNvSpPr/>
            <p:nvPr/>
          </p:nvSpPr>
          <p:spPr>
            <a:xfrm>
              <a:off x="6829450" y="502451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Shape 398"/>
            <p:cNvSpPr/>
            <p:nvPr/>
          </p:nvSpPr>
          <p:spPr>
            <a:xfrm>
              <a:off x="7210450" y="502451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Shape 399"/>
            <p:cNvSpPr/>
            <p:nvPr/>
          </p:nvSpPr>
          <p:spPr>
            <a:xfrm>
              <a:off x="7591450" y="444348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Shape 400"/>
            <p:cNvSpPr/>
            <p:nvPr/>
          </p:nvSpPr>
          <p:spPr>
            <a:xfrm>
              <a:off x="7972450" y="455778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Shape 401"/>
            <p:cNvSpPr/>
            <p:nvPr/>
          </p:nvSpPr>
          <p:spPr>
            <a:xfrm>
              <a:off x="8353450" y="455778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Shape 402"/>
            <p:cNvSpPr/>
            <p:nvPr/>
          </p:nvSpPr>
          <p:spPr>
            <a:xfrm>
              <a:off x="8734450" y="455778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Shape 403"/>
            <p:cNvSpPr/>
            <p:nvPr/>
          </p:nvSpPr>
          <p:spPr>
            <a:xfrm>
              <a:off x="9129737" y="486735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4" name="Shape 404"/>
          <p:cNvSpPr/>
          <p:nvPr/>
        </p:nvSpPr>
        <p:spPr>
          <a:xfrm>
            <a:off x="2990700" y="776200"/>
            <a:ext cx="114599" cy="114599"/>
          </a:xfrm>
          <a:prstGeom prst="ellipse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Shape 405"/>
          <p:cNvSpPr/>
          <p:nvPr/>
        </p:nvSpPr>
        <p:spPr>
          <a:xfrm>
            <a:off x="1085700" y="1061950"/>
            <a:ext cx="114599" cy="114599"/>
          </a:xfrm>
          <a:prstGeom prst="ellipse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Shape 406"/>
          <p:cNvSpPr/>
          <p:nvPr/>
        </p:nvSpPr>
        <p:spPr>
          <a:xfrm>
            <a:off x="4895700" y="706031"/>
            <a:ext cx="114599" cy="114599"/>
          </a:xfrm>
          <a:prstGeom prst="ellipse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Shape 407"/>
          <p:cNvSpPr/>
          <p:nvPr/>
        </p:nvSpPr>
        <p:spPr>
          <a:xfrm rot="8100000">
            <a:off x="8699949" y="519168"/>
            <a:ext cx="122612" cy="122612"/>
          </a:xfrm>
          <a:prstGeom prst="teardrop">
            <a:avLst>
              <a:gd name="adj" fmla="val 100000"/>
            </a:avLst>
          </a:prstGeom>
          <a:noFill/>
          <a:ln w="28575" cap="flat" cmpd="sng">
            <a:solidFill>
              <a:srgbClr val="AFF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hape 409"/>
          <p:cNvSpPr txBox="1">
            <a:spLocks noGrp="1"/>
          </p:cNvSpPr>
          <p:nvPr>
            <p:ph type="body" idx="1"/>
          </p:nvPr>
        </p:nvSpPr>
        <p:spPr>
          <a:xfrm>
            <a:off x="457200" y="3852828"/>
            <a:ext cx="8229600" cy="5195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CEF6"/>
              </a:buClr>
              <a:buSzPct val="100000"/>
              <a:buFont typeface="Source Sans Pro"/>
              <a:buNone/>
              <a:defRPr sz="1400" b="0" i="0" u="none" strike="noStrike" cap="none">
                <a:solidFill>
                  <a:srgbClr val="00CEF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1143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8324A"/>
              </a:buClr>
              <a:buSzPct val="100000"/>
              <a:buFont typeface="Source Sans Pro"/>
              <a:buChar char="◉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8324A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8324A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8324A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8324A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8324A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8324A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8324A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410" name="Shape 410"/>
          <p:cNvSpPr/>
          <p:nvPr/>
        </p:nvSpPr>
        <p:spPr>
          <a:xfrm>
            <a:off x="-28575" y="4446775"/>
            <a:ext cx="9191625" cy="71247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4" y="1105"/>
                </a:moveTo>
                <a:lnTo>
                  <a:pt x="5409" y="47557"/>
                </a:lnTo>
                <a:lnTo>
                  <a:pt x="10321" y="21568"/>
                </a:lnTo>
                <a:lnTo>
                  <a:pt x="20393" y="21013"/>
                </a:lnTo>
                <a:lnTo>
                  <a:pt x="25367" y="0"/>
                </a:lnTo>
                <a:lnTo>
                  <a:pt x="30341" y="56959"/>
                </a:lnTo>
                <a:lnTo>
                  <a:pt x="35254" y="89584"/>
                </a:lnTo>
                <a:lnTo>
                  <a:pt x="40165" y="89032"/>
                </a:lnTo>
                <a:lnTo>
                  <a:pt x="45388" y="43687"/>
                </a:lnTo>
                <a:lnTo>
                  <a:pt x="50300" y="33179"/>
                </a:lnTo>
                <a:lnTo>
                  <a:pt x="55088" y="9892"/>
                </a:lnTo>
                <a:lnTo>
                  <a:pt x="60186" y="62489"/>
                </a:lnTo>
                <a:lnTo>
                  <a:pt x="65160" y="64312"/>
                </a:lnTo>
                <a:lnTo>
                  <a:pt x="70072" y="105622"/>
                </a:lnTo>
                <a:lnTo>
                  <a:pt x="75108" y="105622"/>
                </a:lnTo>
                <a:lnTo>
                  <a:pt x="80331" y="84608"/>
                </a:lnTo>
                <a:lnTo>
                  <a:pt x="85243" y="84608"/>
                </a:lnTo>
                <a:lnTo>
                  <a:pt x="89906" y="48111"/>
                </a:lnTo>
                <a:lnTo>
                  <a:pt x="95191" y="70782"/>
                </a:lnTo>
                <a:lnTo>
                  <a:pt x="99854" y="34285"/>
                </a:lnTo>
                <a:lnTo>
                  <a:pt x="109927" y="33733"/>
                </a:lnTo>
                <a:lnTo>
                  <a:pt x="114839" y="47557"/>
                </a:lnTo>
                <a:lnTo>
                  <a:pt x="120000" y="11614"/>
                </a:lnTo>
                <a:lnTo>
                  <a:pt x="119875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AFF000">
              <a:alpha val="81568"/>
            </a:srgbClr>
          </a:solidFill>
          <a:ln>
            <a:noFill/>
          </a:ln>
        </p:spPr>
      </p:sp>
      <p:sp>
        <p:nvSpPr>
          <p:cNvPr id="411" name="Shape 411"/>
          <p:cNvSpPr/>
          <p:nvPr/>
        </p:nvSpPr>
        <p:spPr>
          <a:xfrm>
            <a:off x="-28575" y="4578111"/>
            <a:ext cx="9191625" cy="58443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4" y="28313"/>
                </a:moveTo>
                <a:lnTo>
                  <a:pt x="5471" y="57561"/>
                </a:lnTo>
                <a:lnTo>
                  <a:pt x="15419" y="57561"/>
                </a:lnTo>
                <a:lnTo>
                  <a:pt x="20393" y="35122"/>
                </a:lnTo>
                <a:lnTo>
                  <a:pt x="25367" y="82927"/>
                </a:lnTo>
                <a:lnTo>
                  <a:pt x="30341" y="82927"/>
                </a:lnTo>
                <a:lnTo>
                  <a:pt x="35067" y="57561"/>
                </a:lnTo>
                <a:lnTo>
                  <a:pt x="40041" y="41952"/>
                </a:lnTo>
                <a:lnTo>
                  <a:pt x="45264" y="41952"/>
                </a:lnTo>
                <a:lnTo>
                  <a:pt x="50238" y="55608"/>
                </a:lnTo>
                <a:lnTo>
                  <a:pt x="55088" y="39025"/>
                </a:lnTo>
                <a:lnTo>
                  <a:pt x="60062" y="65364"/>
                </a:lnTo>
                <a:lnTo>
                  <a:pt x="65160" y="105367"/>
                </a:lnTo>
                <a:lnTo>
                  <a:pt x="69886" y="78047"/>
                </a:lnTo>
                <a:lnTo>
                  <a:pt x="74984" y="78047"/>
                </a:lnTo>
                <a:lnTo>
                  <a:pt x="80082" y="30242"/>
                </a:lnTo>
                <a:lnTo>
                  <a:pt x="85056" y="57561"/>
                </a:lnTo>
                <a:lnTo>
                  <a:pt x="90031" y="57561"/>
                </a:lnTo>
                <a:lnTo>
                  <a:pt x="95005" y="35122"/>
                </a:lnTo>
                <a:lnTo>
                  <a:pt x="104953" y="35122"/>
                </a:lnTo>
                <a:lnTo>
                  <a:pt x="109927" y="81951"/>
                </a:lnTo>
                <a:lnTo>
                  <a:pt x="114652" y="65364"/>
                </a:ln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00CEF6">
              <a:alpha val="73333"/>
            </a:srgbClr>
          </a:solidFill>
          <a:ln>
            <a:noFill/>
          </a:ln>
        </p:spPr>
      </p:sp>
      <p:sp>
        <p:nvSpPr>
          <p:cNvPr id="412" name="Shape 412"/>
          <p:cNvSpPr/>
          <p:nvPr/>
        </p:nvSpPr>
        <p:spPr>
          <a:xfrm rot="8100000">
            <a:off x="1847980" y="4252968"/>
            <a:ext cx="122612" cy="122612"/>
          </a:xfrm>
          <a:prstGeom prst="teardrop">
            <a:avLst>
              <a:gd name="adj" fmla="val 100000"/>
            </a:avLst>
          </a:prstGeom>
          <a:solidFill>
            <a:srgbClr val="AFF0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Shape 413"/>
          <p:cNvSpPr/>
          <p:nvPr/>
        </p:nvSpPr>
        <p:spPr>
          <a:xfrm rot="8100000">
            <a:off x="6038980" y="4536818"/>
            <a:ext cx="122612" cy="122612"/>
          </a:xfrm>
          <a:prstGeom prst="teardrop">
            <a:avLst>
              <a:gd name="adj" fmla="val 100000"/>
            </a:avLst>
          </a:prstGeom>
          <a:noFill/>
          <a:ln w="28575" cap="flat" cmpd="sng">
            <a:solidFill>
              <a:srgbClr val="00CEF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Shape 414"/>
          <p:cNvSpPr/>
          <p:nvPr/>
        </p:nvSpPr>
        <p:spPr>
          <a:xfrm rot="8100000">
            <a:off x="7181980" y="4570168"/>
            <a:ext cx="122612" cy="122612"/>
          </a:xfrm>
          <a:prstGeom prst="teardrop">
            <a:avLst>
              <a:gd name="adj" fmla="val 100000"/>
            </a:avLst>
          </a:prstGeom>
          <a:solidFill>
            <a:srgbClr val="00CEF6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15" name="Shape 415"/>
          <p:cNvGrpSpPr/>
          <p:nvPr/>
        </p:nvGrpSpPr>
        <p:grpSpPr>
          <a:xfrm>
            <a:off x="-9525" y="4462475"/>
            <a:ext cx="9167825" cy="595300"/>
            <a:chOff x="-9525" y="4462475"/>
            <a:chExt cx="9167825" cy="595300"/>
          </a:xfrm>
        </p:grpSpPr>
        <p:sp>
          <p:nvSpPr>
            <p:cNvPr id="416" name="Shape 416"/>
            <p:cNvSpPr/>
            <p:nvPr/>
          </p:nvSpPr>
          <p:spPr>
            <a:xfrm>
              <a:off x="-9525" y="4581525"/>
              <a:ext cx="4205300" cy="47625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0803"/>
                  </a:moveTo>
                  <a:lnTo>
                    <a:pt x="11280" y="104403"/>
                  </a:lnTo>
                  <a:lnTo>
                    <a:pt x="22152" y="104403"/>
                  </a:lnTo>
                  <a:lnTo>
                    <a:pt x="33024" y="88800"/>
                  </a:lnTo>
                  <a:lnTo>
                    <a:pt x="43896" y="120000"/>
                  </a:lnTo>
                  <a:lnTo>
                    <a:pt x="54631" y="70803"/>
                  </a:lnTo>
                  <a:lnTo>
                    <a:pt x="65640" y="70803"/>
                  </a:lnTo>
                  <a:lnTo>
                    <a:pt x="76240" y="0"/>
                  </a:lnTo>
                  <a:lnTo>
                    <a:pt x="87112" y="16800"/>
                  </a:lnTo>
                  <a:lnTo>
                    <a:pt x="98119" y="16800"/>
                  </a:lnTo>
                  <a:lnTo>
                    <a:pt x="109128" y="100800"/>
                  </a:lnTo>
                  <a:lnTo>
                    <a:pt x="120000" y="100800"/>
                  </a:lnTo>
                </a:path>
              </a:pathLst>
            </a:cu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17" name="Shape 417"/>
            <p:cNvSpPr/>
            <p:nvPr/>
          </p:nvSpPr>
          <p:spPr>
            <a:xfrm>
              <a:off x="4195775" y="4462475"/>
              <a:ext cx="3424225" cy="59055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06451"/>
                  </a:moveTo>
                  <a:lnTo>
                    <a:pt x="13184" y="46451"/>
                  </a:lnTo>
                  <a:lnTo>
                    <a:pt x="26703" y="22255"/>
                  </a:lnTo>
                  <a:lnTo>
                    <a:pt x="40055" y="69677"/>
                  </a:lnTo>
                  <a:lnTo>
                    <a:pt x="53240" y="69677"/>
                  </a:lnTo>
                  <a:lnTo>
                    <a:pt x="66592" y="84191"/>
                  </a:lnTo>
                  <a:lnTo>
                    <a:pt x="79944" y="60000"/>
                  </a:lnTo>
                  <a:lnTo>
                    <a:pt x="93463" y="120000"/>
                  </a:lnTo>
                  <a:lnTo>
                    <a:pt x="106981" y="120000"/>
                  </a:lnTo>
                  <a:lnTo>
                    <a:pt x="120000" y="0"/>
                  </a:lnTo>
                </a:path>
              </a:pathLst>
            </a:cu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18" name="Shape 418"/>
            <p:cNvSpPr/>
            <p:nvPr/>
          </p:nvSpPr>
          <p:spPr>
            <a:xfrm>
              <a:off x="7624775" y="4472000"/>
              <a:ext cx="1533525" cy="41432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29440" y="34480"/>
                  </a:lnTo>
                  <a:lnTo>
                    <a:pt x="59999" y="34480"/>
                  </a:lnTo>
                  <a:lnTo>
                    <a:pt x="89812" y="34480"/>
                  </a:lnTo>
                  <a:lnTo>
                    <a:pt x="120000" y="120000"/>
                  </a:lnTo>
                </a:path>
              </a:pathLst>
            </a:cu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419" name="Shape 419"/>
          <p:cNvGrpSpPr/>
          <p:nvPr/>
        </p:nvGrpSpPr>
        <p:grpSpPr>
          <a:xfrm>
            <a:off x="-42837" y="4443487"/>
            <a:ext cx="9229573" cy="642787"/>
            <a:chOff x="-42837" y="4443487"/>
            <a:chExt cx="9229573" cy="642787"/>
          </a:xfrm>
        </p:grpSpPr>
        <p:sp>
          <p:nvSpPr>
            <p:cNvPr id="420" name="Shape 420"/>
            <p:cNvSpPr/>
            <p:nvPr/>
          </p:nvSpPr>
          <p:spPr>
            <a:xfrm>
              <a:off x="1114450" y="490068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Shape 421"/>
            <p:cNvSpPr/>
            <p:nvPr/>
          </p:nvSpPr>
          <p:spPr>
            <a:xfrm>
              <a:off x="1495450" y="5029275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Shape 422"/>
            <p:cNvSpPr/>
            <p:nvPr/>
          </p:nvSpPr>
          <p:spPr>
            <a:xfrm>
              <a:off x="733450" y="4972125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Shape 423"/>
            <p:cNvSpPr/>
            <p:nvPr/>
          </p:nvSpPr>
          <p:spPr>
            <a:xfrm>
              <a:off x="352450" y="496260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Shape 424"/>
            <p:cNvSpPr/>
            <p:nvPr/>
          </p:nvSpPr>
          <p:spPr>
            <a:xfrm>
              <a:off x="-42837" y="460541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Shape 425"/>
            <p:cNvSpPr/>
            <p:nvPr/>
          </p:nvSpPr>
          <p:spPr>
            <a:xfrm>
              <a:off x="1876450" y="483401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Shape 426"/>
            <p:cNvSpPr/>
            <p:nvPr/>
          </p:nvSpPr>
          <p:spPr>
            <a:xfrm>
              <a:off x="2257450" y="482925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Shape 427"/>
            <p:cNvSpPr/>
            <p:nvPr/>
          </p:nvSpPr>
          <p:spPr>
            <a:xfrm>
              <a:off x="2638450" y="454826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Shape 428"/>
            <p:cNvSpPr/>
            <p:nvPr/>
          </p:nvSpPr>
          <p:spPr>
            <a:xfrm>
              <a:off x="3019450" y="461493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Shape 429"/>
            <p:cNvSpPr/>
            <p:nvPr/>
          </p:nvSpPr>
          <p:spPr>
            <a:xfrm>
              <a:off x="3400450" y="461493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Shape 430"/>
            <p:cNvSpPr/>
            <p:nvPr/>
          </p:nvSpPr>
          <p:spPr>
            <a:xfrm>
              <a:off x="3781450" y="494831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Shape 431"/>
            <p:cNvSpPr/>
            <p:nvPr/>
          </p:nvSpPr>
          <p:spPr>
            <a:xfrm>
              <a:off x="4162450" y="494831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Shape 432"/>
            <p:cNvSpPr/>
            <p:nvPr/>
          </p:nvSpPr>
          <p:spPr>
            <a:xfrm>
              <a:off x="4543450" y="4667325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Shape 433"/>
            <p:cNvSpPr/>
            <p:nvPr/>
          </p:nvSpPr>
          <p:spPr>
            <a:xfrm>
              <a:off x="4924450" y="454350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Shape 434"/>
            <p:cNvSpPr/>
            <p:nvPr/>
          </p:nvSpPr>
          <p:spPr>
            <a:xfrm>
              <a:off x="5305450" y="477210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Shape 435"/>
            <p:cNvSpPr/>
            <p:nvPr/>
          </p:nvSpPr>
          <p:spPr>
            <a:xfrm>
              <a:off x="5686450" y="477210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Shape 436"/>
            <p:cNvSpPr/>
            <p:nvPr/>
          </p:nvSpPr>
          <p:spPr>
            <a:xfrm>
              <a:off x="6067450" y="484830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Shape 437"/>
            <p:cNvSpPr/>
            <p:nvPr/>
          </p:nvSpPr>
          <p:spPr>
            <a:xfrm>
              <a:off x="6448450" y="472923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Shape 438"/>
            <p:cNvSpPr/>
            <p:nvPr/>
          </p:nvSpPr>
          <p:spPr>
            <a:xfrm>
              <a:off x="6829450" y="502451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Shape 439"/>
            <p:cNvSpPr/>
            <p:nvPr/>
          </p:nvSpPr>
          <p:spPr>
            <a:xfrm>
              <a:off x="7210450" y="502451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Shape 440"/>
            <p:cNvSpPr/>
            <p:nvPr/>
          </p:nvSpPr>
          <p:spPr>
            <a:xfrm>
              <a:off x="7591450" y="444348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Shape 441"/>
            <p:cNvSpPr/>
            <p:nvPr/>
          </p:nvSpPr>
          <p:spPr>
            <a:xfrm>
              <a:off x="7972450" y="455778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Shape 442"/>
            <p:cNvSpPr/>
            <p:nvPr/>
          </p:nvSpPr>
          <p:spPr>
            <a:xfrm>
              <a:off x="8353450" y="455778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Shape 443"/>
            <p:cNvSpPr/>
            <p:nvPr/>
          </p:nvSpPr>
          <p:spPr>
            <a:xfrm>
              <a:off x="8734450" y="455778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Shape 444"/>
            <p:cNvSpPr/>
            <p:nvPr/>
          </p:nvSpPr>
          <p:spPr>
            <a:xfrm>
              <a:off x="9129737" y="486735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45" name="Shape 445"/>
          <p:cNvSpPr/>
          <p:nvPr/>
        </p:nvSpPr>
        <p:spPr>
          <a:xfrm>
            <a:off x="2990700" y="4586200"/>
            <a:ext cx="114599" cy="114599"/>
          </a:xfrm>
          <a:prstGeom prst="ellipse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Shape 446"/>
          <p:cNvSpPr/>
          <p:nvPr/>
        </p:nvSpPr>
        <p:spPr>
          <a:xfrm>
            <a:off x="1085700" y="4871950"/>
            <a:ext cx="114599" cy="114599"/>
          </a:xfrm>
          <a:prstGeom prst="ellipse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Shape 447"/>
          <p:cNvSpPr/>
          <p:nvPr/>
        </p:nvSpPr>
        <p:spPr>
          <a:xfrm>
            <a:off x="4895700" y="4516031"/>
            <a:ext cx="114599" cy="114599"/>
          </a:xfrm>
          <a:prstGeom prst="ellipse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Shape 448"/>
          <p:cNvSpPr/>
          <p:nvPr/>
        </p:nvSpPr>
        <p:spPr>
          <a:xfrm rot="8100000">
            <a:off x="8699949" y="4329168"/>
            <a:ext cx="122612" cy="122612"/>
          </a:xfrm>
          <a:prstGeom prst="teardrop">
            <a:avLst>
              <a:gd name="adj" fmla="val 100000"/>
            </a:avLst>
          </a:prstGeom>
          <a:noFill/>
          <a:ln w="28575" cap="flat" cmpd="sng">
            <a:solidFill>
              <a:srgbClr val="AFF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79C34E-6343-45CE-8C7D-0831F184BAD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707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1047750" y="634125"/>
            <a:ext cx="6996600" cy="715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ct val="100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indent="0" algn="ctr">
              <a:spcBef>
                <a:spcPts val="0"/>
              </a:spcBef>
              <a:buClr>
                <a:srgbClr val="00CEF6"/>
              </a:buClr>
              <a:buSzPct val="100000"/>
              <a:buFont typeface="Oswald"/>
              <a:buNone/>
              <a:defRPr sz="2000" b="1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indent="0" algn="ctr">
              <a:spcBef>
                <a:spcPts val="0"/>
              </a:spcBef>
              <a:buClr>
                <a:srgbClr val="00CEF6"/>
              </a:buClr>
              <a:buSzPct val="100000"/>
              <a:buFont typeface="Oswald"/>
              <a:buNone/>
              <a:defRPr sz="2000" b="1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indent="0" algn="ctr">
              <a:spcBef>
                <a:spcPts val="0"/>
              </a:spcBef>
              <a:buClr>
                <a:srgbClr val="00CEF6"/>
              </a:buClr>
              <a:buSzPct val="100000"/>
              <a:buFont typeface="Oswald"/>
              <a:buNone/>
              <a:defRPr sz="2000" b="1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indent="0" algn="ctr">
              <a:spcBef>
                <a:spcPts val="0"/>
              </a:spcBef>
              <a:buClr>
                <a:srgbClr val="00CEF6"/>
              </a:buClr>
              <a:buSzPct val="100000"/>
              <a:buFont typeface="Oswald"/>
              <a:buNone/>
              <a:defRPr sz="2000" b="1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indent="0" algn="ctr">
              <a:spcBef>
                <a:spcPts val="0"/>
              </a:spcBef>
              <a:buClr>
                <a:srgbClr val="00CEF6"/>
              </a:buClr>
              <a:buSzPct val="100000"/>
              <a:buFont typeface="Oswald"/>
              <a:buNone/>
              <a:defRPr sz="2000" b="1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indent="0" algn="ctr">
              <a:spcBef>
                <a:spcPts val="0"/>
              </a:spcBef>
              <a:buClr>
                <a:srgbClr val="00CEF6"/>
              </a:buClr>
              <a:buSzPct val="100000"/>
              <a:buFont typeface="Oswald"/>
              <a:buNone/>
              <a:defRPr sz="2000" b="1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indent="0" algn="ctr">
              <a:spcBef>
                <a:spcPts val="0"/>
              </a:spcBef>
              <a:buClr>
                <a:srgbClr val="00CEF6"/>
              </a:buClr>
              <a:buSzPct val="100000"/>
              <a:buFont typeface="Oswald"/>
              <a:buNone/>
              <a:defRPr sz="2000" b="1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indent="0" algn="ctr">
              <a:spcBef>
                <a:spcPts val="0"/>
              </a:spcBef>
              <a:buClr>
                <a:srgbClr val="00CEF6"/>
              </a:buClr>
              <a:buSzPct val="100000"/>
              <a:buFont typeface="Oswald"/>
              <a:buNone/>
              <a:defRPr sz="2000" b="1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1131500" y="1552950"/>
            <a:ext cx="3339899" cy="26657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ct val="100000"/>
              <a:buFont typeface="Source Sans Pro"/>
              <a:buChar char="◉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ct val="100000"/>
              <a:buFont typeface="Source Sans Pro"/>
              <a:buChar char="◉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2"/>
          </p:nvPr>
        </p:nvSpPr>
        <p:spPr>
          <a:xfrm>
            <a:off x="4672562" y="1552950"/>
            <a:ext cx="3339899" cy="26657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ct val="100000"/>
              <a:buFont typeface="Source Sans Pro"/>
              <a:buChar char="◉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ct val="100000"/>
              <a:buFont typeface="Source Sans Pro"/>
              <a:buChar char="◉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77" name="Shape 77"/>
          <p:cNvSpPr/>
          <p:nvPr/>
        </p:nvSpPr>
        <p:spPr>
          <a:xfrm>
            <a:off x="-28575" y="4446775"/>
            <a:ext cx="9191625" cy="71247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4" y="1105"/>
                </a:moveTo>
                <a:lnTo>
                  <a:pt x="5409" y="47557"/>
                </a:lnTo>
                <a:lnTo>
                  <a:pt x="10321" y="21568"/>
                </a:lnTo>
                <a:lnTo>
                  <a:pt x="20393" y="21013"/>
                </a:lnTo>
                <a:lnTo>
                  <a:pt x="25367" y="0"/>
                </a:lnTo>
                <a:lnTo>
                  <a:pt x="30341" y="56959"/>
                </a:lnTo>
                <a:lnTo>
                  <a:pt x="35254" y="89584"/>
                </a:lnTo>
                <a:lnTo>
                  <a:pt x="40165" y="89032"/>
                </a:lnTo>
                <a:lnTo>
                  <a:pt x="45388" y="43687"/>
                </a:lnTo>
                <a:lnTo>
                  <a:pt x="50300" y="33179"/>
                </a:lnTo>
                <a:lnTo>
                  <a:pt x="55088" y="9892"/>
                </a:lnTo>
                <a:lnTo>
                  <a:pt x="60186" y="62489"/>
                </a:lnTo>
                <a:lnTo>
                  <a:pt x="65160" y="64312"/>
                </a:lnTo>
                <a:lnTo>
                  <a:pt x="70072" y="105622"/>
                </a:lnTo>
                <a:lnTo>
                  <a:pt x="75108" y="105622"/>
                </a:lnTo>
                <a:lnTo>
                  <a:pt x="80331" y="84608"/>
                </a:lnTo>
                <a:lnTo>
                  <a:pt x="85243" y="84608"/>
                </a:lnTo>
                <a:lnTo>
                  <a:pt x="89906" y="48111"/>
                </a:lnTo>
                <a:lnTo>
                  <a:pt x="95191" y="70782"/>
                </a:lnTo>
                <a:lnTo>
                  <a:pt x="99854" y="34285"/>
                </a:lnTo>
                <a:lnTo>
                  <a:pt x="109927" y="33733"/>
                </a:lnTo>
                <a:lnTo>
                  <a:pt x="114839" y="47557"/>
                </a:lnTo>
                <a:lnTo>
                  <a:pt x="120000" y="11614"/>
                </a:lnTo>
                <a:lnTo>
                  <a:pt x="119875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AFF000">
              <a:alpha val="81568"/>
            </a:srgbClr>
          </a:solidFill>
          <a:ln>
            <a:noFill/>
          </a:ln>
        </p:spPr>
      </p:sp>
      <p:sp>
        <p:nvSpPr>
          <p:cNvPr id="78" name="Shape 78"/>
          <p:cNvSpPr/>
          <p:nvPr/>
        </p:nvSpPr>
        <p:spPr>
          <a:xfrm>
            <a:off x="-28575" y="4578111"/>
            <a:ext cx="9191625" cy="58443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4" y="28313"/>
                </a:moveTo>
                <a:lnTo>
                  <a:pt x="5471" y="57561"/>
                </a:lnTo>
                <a:lnTo>
                  <a:pt x="15419" y="57561"/>
                </a:lnTo>
                <a:lnTo>
                  <a:pt x="20393" y="35122"/>
                </a:lnTo>
                <a:lnTo>
                  <a:pt x="25367" y="82927"/>
                </a:lnTo>
                <a:lnTo>
                  <a:pt x="30341" y="82927"/>
                </a:lnTo>
                <a:lnTo>
                  <a:pt x="35067" y="57561"/>
                </a:lnTo>
                <a:lnTo>
                  <a:pt x="40041" y="41952"/>
                </a:lnTo>
                <a:lnTo>
                  <a:pt x="45264" y="41952"/>
                </a:lnTo>
                <a:lnTo>
                  <a:pt x="50238" y="55608"/>
                </a:lnTo>
                <a:lnTo>
                  <a:pt x="55088" y="39025"/>
                </a:lnTo>
                <a:lnTo>
                  <a:pt x="60062" y="65364"/>
                </a:lnTo>
                <a:lnTo>
                  <a:pt x="65160" y="105367"/>
                </a:lnTo>
                <a:lnTo>
                  <a:pt x="69886" y="78047"/>
                </a:lnTo>
                <a:lnTo>
                  <a:pt x="74984" y="78047"/>
                </a:lnTo>
                <a:lnTo>
                  <a:pt x="80082" y="30242"/>
                </a:lnTo>
                <a:lnTo>
                  <a:pt x="85056" y="57561"/>
                </a:lnTo>
                <a:lnTo>
                  <a:pt x="90031" y="57561"/>
                </a:lnTo>
                <a:lnTo>
                  <a:pt x="95005" y="35122"/>
                </a:lnTo>
                <a:lnTo>
                  <a:pt x="104953" y="35122"/>
                </a:lnTo>
                <a:lnTo>
                  <a:pt x="109927" y="81951"/>
                </a:lnTo>
                <a:lnTo>
                  <a:pt x="114652" y="65364"/>
                </a:ln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00CEF6">
              <a:alpha val="73333"/>
            </a:srgbClr>
          </a:solidFill>
          <a:ln>
            <a:noFill/>
          </a:ln>
        </p:spPr>
      </p:sp>
      <p:sp>
        <p:nvSpPr>
          <p:cNvPr id="79" name="Shape 79"/>
          <p:cNvSpPr/>
          <p:nvPr/>
        </p:nvSpPr>
        <p:spPr>
          <a:xfrm rot="8100000">
            <a:off x="1847980" y="4252968"/>
            <a:ext cx="122612" cy="122612"/>
          </a:xfrm>
          <a:prstGeom prst="teardrop">
            <a:avLst>
              <a:gd name="adj" fmla="val 100000"/>
            </a:avLst>
          </a:prstGeom>
          <a:solidFill>
            <a:srgbClr val="AFF0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Shape 80"/>
          <p:cNvSpPr/>
          <p:nvPr/>
        </p:nvSpPr>
        <p:spPr>
          <a:xfrm rot="8100000">
            <a:off x="6038980" y="4536818"/>
            <a:ext cx="122612" cy="122612"/>
          </a:xfrm>
          <a:prstGeom prst="teardrop">
            <a:avLst>
              <a:gd name="adj" fmla="val 100000"/>
            </a:avLst>
          </a:prstGeom>
          <a:noFill/>
          <a:ln w="28575" cap="flat" cmpd="sng">
            <a:solidFill>
              <a:srgbClr val="00CEF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Shape 81"/>
          <p:cNvSpPr/>
          <p:nvPr/>
        </p:nvSpPr>
        <p:spPr>
          <a:xfrm rot="8100000">
            <a:off x="7181980" y="4570168"/>
            <a:ext cx="122612" cy="122612"/>
          </a:xfrm>
          <a:prstGeom prst="teardrop">
            <a:avLst>
              <a:gd name="adj" fmla="val 100000"/>
            </a:avLst>
          </a:prstGeom>
          <a:solidFill>
            <a:srgbClr val="00CEF6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2" name="Shape 82"/>
          <p:cNvGrpSpPr/>
          <p:nvPr/>
        </p:nvGrpSpPr>
        <p:grpSpPr>
          <a:xfrm>
            <a:off x="-9525" y="4462475"/>
            <a:ext cx="9167825" cy="595300"/>
            <a:chOff x="-9525" y="4462475"/>
            <a:chExt cx="9167825" cy="595300"/>
          </a:xfrm>
        </p:grpSpPr>
        <p:sp>
          <p:nvSpPr>
            <p:cNvPr id="83" name="Shape 83"/>
            <p:cNvSpPr/>
            <p:nvPr/>
          </p:nvSpPr>
          <p:spPr>
            <a:xfrm>
              <a:off x="-9525" y="4581525"/>
              <a:ext cx="4205300" cy="47625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0803"/>
                  </a:moveTo>
                  <a:lnTo>
                    <a:pt x="11280" y="104403"/>
                  </a:lnTo>
                  <a:lnTo>
                    <a:pt x="22152" y="104403"/>
                  </a:lnTo>
                  <a:lnTo>
                    <a:pt x="33024" y="88800"/>
                  </a:lnTo>
                  <a:lnTo>
                    <a:pt x="43896" y="120000"/>
                  </a:lnTo>
                  <a:lnTo>
                    <a:pt x="54631" y="70803"/>
                  </a:lnTo>
                  <a:lnTo>
                    <a:pt x="65640" y="70803"/>
                  </a:lnTo>
                  <a:lnTo>
                    <a:pt x="76240" y="0"/>
                  </a:lnTo>
                  <a:lnTo>
                    <a:pt x="87112" y="16800"/>
                  </a:lnTo>
                  <a:lnTo>
                    <a:pt x="98119" y="16800"/>
                  </a:lnTo>
                  <a:lnTo>
                    <a:pt x="109128" y="100800"/>
                  </a:lnTo>
                  <a:lnTo>
                    <a:pt x="120000" y="100800"/>
                  </a:lnTo>
                </a:path>
              </a:pathLst>
            </a:cu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4" name="Shape 84"/>
            <p:cNvSpPr/>
            <p:nvPr/>
          </p:nvSpPr>
          <p:spPr>
            <a:xfrm>
              <a:off x="4195775" y="4462475"/>
              <a:ext cx="3424225" cy="59055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06451"/>
                  </a:moveTo>
                  <a:lnTo>
                    <a:pt x="13184" y="46451"/>
                  </a:lnTo>
                  <a:lnTo>
                    <a:pt x="26703" y="22255"/>
                  </a:lnTo>
                  <a:lnTo>
                    <a:pt x="40055" y="69677"/>
                  </a:lnTo>
                  <a:lnTo>
                    <a:pt x="53240" y="69677"/>
                  </a:lnTo>
                  <a:lnTo>
                    <a:pt x="66592" y="84191"/>
                  </a:lnTo>
                  <a:lnTo>
                    <a:pt x="79944" y="60000"/>
                  </a:lnTo>
                  <a:lnTo>
                    <a:pt x="93463" y="120000"/>
                  </a:lnTo>
                  <a:lnTo>
                    <a:pt x="106981" y="120000"/>
                  </a:lnTo>
                  <a:lnTo>
                    <a:pt x="120000" y="0"/>
                  </a:lnTo>
                </a:path>
              </a:pathLst>
            </a:cu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5" name="Shape 85"/>
            <p:cNvSpPr/>
            <p:nvPr/>
          </p:nvSpPr>
          <p:spPr>
            <a:xfrm>
              <a:off x="7624775" y="4472000"/>
              <a:ext cx="1533525" cy="41432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29440" y="34480"/>
                  </a:lnTo>
                  <a:lnTo>
                    <a:pt x="59999" y="34480"/>
                  </a:lnTo>
                  <a:lnTo>
                    <a:pt x="89812" y="34480"/>
                  </a:lnTo>
                  <a:lnTo>
                    <a:pt x="120000" y="120000"/>
                  </a:lnTo>
                </a:path>
              </a:pathLst>
            </a:cu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86" name="Shape 86"/>
          <p:cNvGrpSpPr/>
          <p:nvPr/>
        </p:nvGrpSpPr>
        <p:grpSpPr>
          <a:xfrm>
            <a:off x="-42837" y="4443487"/>
            <a:ext cx="9229573" cy="642787"/>
            <a:chOff x="-42837" y="4443487"/>
            <a:chExt cx="9229573" cy="642787"/>
          </a:xfrm>
        </p:grpSpPr>
        <p:sp>
          <p:nvSpPr>
            <p:cNvPr id="87" name="Shape 87"/>
            <p:cNvSpPr/>
            <p:nvPr/>
          </p:nvSpPr>
          <p:spPr>
            <a:xfrm>
              <a:off x="1114450" y="490068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Shape 88"/>
            <p:cNvSpPr/>
            <p:nvPr/>
          </p:nvSpPr>
          <p:spPr>
            <a:xfrm>
              <a:off x="1495450" y="5029275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Shape 89"/>
            <p:cNvSpPr/>
            <p:nvPr/>
          </p:nvSpPr>
          <p:spPr>
            <a:xfrm>
              <a:off x="733450" y="4972125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Shape 90"/>
            <p:cNvSpPr/>
            <p:nvPr/>
          </p:nvSpPr>
          <p:spPr>
            <a:xfrm>
              <a:off x="352450" y="496260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Shape 91"/>
            <p:cNvSpPr/>
            <p:nvPr/>
          </p:nvSpPr>
          <p:spPr>
            <a:xfrm>
              <a:off x="-42837" y="460541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Shape 92"/>
            <p:cNvSpPr/>
            <p:nvPr/>
          </p:nvSpPr>
          <p:spPr>
            <a:xfrm>
              <a:off x="1876450" y="483401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Shape 93"/>
            <p:cNvSpPr/>
            <p:nvPr/>
          </p:nvSpPr>
          <p:spPr>
            <a:xfrm>
              <a:off x="2257450" y="482925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Shape 94"/>
            <p:cNvSpPr/>
            <p:nvPr/>
          </p:nvSpPr>
          <p:spPr>
            <a:xfrm>
              <a:off x="2638450" y="454826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Shape 95"/>
            <p:cNvSpPr/>
            <p:nvPr/>
          </p:nvSpPr>
          <p:spPr>
            <a:xfrm>
              <a:off x="3019450" y="461493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Shape 96"/>
            <p:cNvSpPr/>
            <p:nvPr/>
          </p:nvSpPr>
          <p:spPr>
            <a:xfrm>
              <a:off x="3400450" y="461493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Shape 97"/>
            <p:cNvSpPr/>
            <p:nvPr/>
          </p:nvSpPr>
          <p:spPr>
            <a:xfrm>
              <a:off x="3781450" y="494831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Shape 98"/>
            <p:cNvSpPr/>
            <p:nvPr/>
          </p:nvSpPr>
          <p:spPr>
            <a:xfrm>
              <a:off x="4162450" y="494831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Shape 99"/>
            <p:cNvSpPr/>
            <p:nvPr/>
          </p:nvSpPr>
          <p:spPr>
            <a:xfrm>
              <a:off x="4543450" y="4667325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Shape 100"/>
            <p:cNvSpPr/>
            <p:nvPr/>
          </p:nvSpPr>
          <p:spPr>
            <a:xfrm>
              <a:off x="4924450" y="454350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Shape 101"/>
            <p:cNvSpPr/>
            <p:nvPr/>
          </p:nvSpPr>
          <p:spPr>
            <a:xfrm>
              <a:off x="5305450" y="477210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Shape 102"/>
            <p:cNvSpPr/>
            <p:nvPr/>
          </p:nvSpPr>
          <p:spPr>
            <a:xfrm>
              <a:off x="5686450" y="477210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Shape 103"/>
            <p:cNvSpPr/>
            <p:nvPr/>
          </p:nvSpPr>
          <p:spPr>
            <a:xfrm>
              <a:off x="6067450" y="484830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Shape 104"/>
            <p:cNvSpPr/>
            <p:nvPr/>
          </p:nvSpPr>
          <p:spPr>
            <a:xfrm>
              <a:off x="6448450" y="472923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Shape 105"/>
            <p:cNvSpPr/>
            <p:nvPr/>
          </p:nvSpPr>
          <p:spPr>
            <a:xfrm>
              <a:off x="6829450" y="502451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Shape 106"/>
            <p:cNvSpPr/>
            <p:nvPr/>
          </p:nvSpPr>
          <p:spPr>
            <a:xfrm>
              <a:off x="7210450" y="502451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Shape 107"/>
            <p:cNvSpPr/>
            <p:nvPr/>
          </p:nvSpPr>
          <p:spPr>
            <a:xfrm>
              <a:off x="7591450" y="444348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Shape 108"/>
            <p:cNvSpPr/>
            <p:nvPr/>
          </p:nvSpPr>
          <p:spPr>
            <a:xfrm>
              <a:off x="7972450" y="455778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Shape 109"/>
            <p:cNvSpPr/>
            <p:nvPr/>
          </p:nvSpPr>
          <p:spPr>
            <a:xfrm>
              <a:off x="8353450" y="455778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Shape 110"/>
            <p:cNvSpPr/>
            <p:nvPr/>
          </p:nvSpPr>
          <p:spPr>
            <a:xfrm>
              <a:off x="8734450" y="455778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Shape 111"/>
            <p:cNvSpPr/>
            <p:nvPr/>
          </p:nvSpPr>
          <p:spPr>
            <a:xfrm>
              <a:off x="9129737" y="486735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2" name="Shape 112"/>
          <p:cNvSpPr/>
          <p:nvPr/>
        </p:nvSpPr>
        <p:spPr>
          <a:xfrm>
            <a:off x="2990700" y="4586200"/>
            <a:ext cx="114599" cy="114599"/>
          </a:xfrm>
          <a:prstGeom prst="ellipse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Shape 113"/>
          <p:cNvSpPr/>
          <p:nvPr/>
        </p:nvSpPr>
        <p:spPr>
          <a:xfrm>
            <a:off x="1085700" y="4871950"/>
            <a:ext cx="114599" cy="114599"/>
          </a:xfrm>
          <a:prstGeom prst="ellipse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Shape 114"/>
          <p:cNvSpPr/>
          <p:nvPr/>
        </p:nvSpPr>
        <p:spPr>
          <a:xfrm>
            <a:off x="4895700" y="4516031"/>
            <a:ext cx="114599" cy="114599"/>
          </a:xfrm>
          <a:prstGeom prst="ellipse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Shape 115"/>
          <p:cNvSpPr/>
          <p:nvPr/>
        </p:nvSpPr>
        <p:spPr>
          <a:xfrm rot="8100000">
            <a:off x="8699949" y="4329168"/>
            <a:ext cx="122612" cy="122612"/>
          </a:xfrm>
          <a:prstGeom prst="teardrop">
            <a:avLst>
              <a:gd name="adj" fmla="val 100000"/>
            </a:avLst>
          </a:prstGeom>
          <a:noFill/>
          <a:ln w="28575" cap="flat" cmpd="sng">
            <a:solidFill>
              <a:srgbClr val="AFF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/>
        </p:nvSpPr>
        <p:spPr>
          <a:xfrm>
            <a:off x="-28575" y="4446775"/>
            <a:ext cx="9191625" cy="71247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4" y="1105"/>
                </a:moveTo>
                <a:lnTo>
                  <a:pt x="5409" y="47557"/>
                </a:lnTo>
                <a:lnTo>
                  <a:pt x="10321" y="21568"/>
                </a:lnTo>
                <a:lnTo>
                  <a:pt x="20393" y="21013"/>
                </a:lnTo>
                <a:lnTo>
                  <a:pt x="25367" y="0"/>
                </a:lnTo>
                <a:lnTo>
                  <a:pt x="30341" y="56959"/>
                </a:lnTo>
                <a:lnTo>
                  <a:pt x="35254" y="89584"/>
                </a:lnTo>
                <a:lnTo>
                  <a:pt x="40165" y="89032"/>
                </a:lnTo>
                <a:lnTo>
                  <a:pt x="45388" y="43687"/>
                </a:lnTo>
                <a:lnTo>
                  <a:pt x="50300" y="33179"/>
                </a:lnTo>
                <a:lnTo>
                  <a:pt x="55088" y="9892"/>
                </a:lnTo>
                <a:lnTo>
                  <a:pt x="60186" y="62489"/>
                </a:lnTo>
                <a:lnTo>
                  <a:pt x="65160" y="64312"/>
                </a:lnTo>
                <a:lnTo>
                  <a:pt x="70072" y="105622"/>
                </a:lnTo>
                <a:lnTo>
                  <a:pt x="75108" y="105622"/>
                </a:lnTo>
                <a:lnTo>
                  <a:pt x="80331" y="84608"/>
                </a:lnTo>
                <a:lnTo>
                  <a:pt x="85243" y="84608"/>
                </a:lnTo>
                <a:lnTo>
                  <a:pt x="89906" y="48111"/>
                </a:lnTo>
                <a:lnTo>
                  <a:pt x="95191" y="70782"/>
                </a:lnTo>
                <a:lnTo>
                  <a:pt x="99854" y="34285"/>
                </a:lnTo>
                <a:lnTo>
                  <a:pt x="109927" y="33733"/>
                </a:lnTo>
                <a:lnTo>
                  <a:pt x="114839" y="47557"/>
                </a:lnTo>
                <a:lnTo>
                  <a:pt x="120000" y="11614"/>
                </a:lnTo>
                <a:lnTo>
                  <a:pt x="119875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AFF000">
              <a:alpha val="81568"/>
            </a:srgbClr>
          </a:solidFill>
          <a:ln>
            <a:noFill/>
          </a:ln>
        </p:spPr>
      </p:sp>
      <p:sp>
        <p:nvSpPr>
          <p:cNvPr id="118" name="Shape 118"/>
          <p:cNvSpPr/>
          <p:nvPr/>
        </p:nvSpPr>
        <p:spPr>
          <a:xfrm>
            <a:off x="-28575" y="4578111"/>
            <a:ext cx="9191625" cy="58443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4" y="28313"/>
                </a:moveTo>
                <a:lnTo>
                  <a:pt x="5471" y="57561"/>
                </a:lnTo>
                <a:lnTo>
                  <a:pt x="15419" y="57561"/>
                </a:lnTo>
                <a:lnTo>
                  <a:pt x="20393" y="35122"/>
                </a:lnTo>
                <a:lnTo>
                  <a:pt x="25367" y="82927"/>
                </a:lnTo>
                <a:lnTo>
                  <a:pt x="30341" y="82927"/>
                </a:lnTo>
                <a:lnTo>
                  <a:pt x="35067" y="57561"/>
                </a:lnTo>
                <a:lnTo>
                  <a:pt x="40041" y="41952"/>
                </a:lnTo>
                <a:lnTo>
                  <a:pt x="45264" y="41952"/>
                </a:lnTo>
                <a:lnTo>
                  <a:pt x="50238" y="55608"/>
                </a:lnTo>
                <a:lnTo>
                  <a:pt x="55088" y="39025"/>
                </a:lnTo>
                <a:lnTo>
                  <a:pt x="60062" y="65364"/>
                </a:lnTo>
                <a:lnTo>
                  <a:pt x="65160" y="105367"/>
                </a:lnTo>
                <a:lnTo>
                  <a:pt x="69886" y="78047"/>
                </a:lnTo>
                <a:lnTo>
                  <a:pt x="74984" y="78047"/>
                </a:lnTo>
                <a:lnTo>
                  <a:pt x="80082" y="30242"/>
                </a:lnTo>
                <a:lnTo>
                  <a:pt x="85056" y="57561"/>
                </a:lnTo>
                <a:lnTo>
                  <a:pt x="90031" y="57561"/>
                </a:lnTo>
                <a:lnTo>
                  <a:pt x="95005" y="35122"/>
                </a:lnTo>
                <a:lnTo>
                  <a:pt x="104953" y="35122"/>
                </a:lnTo>
                <a:lnTo>
                  <a:pt x="109927" y="81951"/>
                </a:lnTo>
                <a:lnTo>
                  <a:pt x="114652" y="65364"/>
                </a:ln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00CEF6">
              <a:alpha val="73333"/>
            </a:srgbClr>
          </a:solidFill>
          <a:ln>
            <a:noFill/>
          </a:ln>
        </p:spPr>
      </p:sp>
      <p:sp>
        <p:nvSpPr>
          <p:cNvPr id="119" name="Shape 119"/>
          <p:cNvSpPr/>
          <p:nvPr/>
        </p:nvSpPr>
        <p:spPr>
          <a:xfrm rot="8100000">
            <a:off x="1847980" y="4252968"/>
            <a:ext cx="122612" cy="122612"/>
          </a:xfrm>
          <a:prstGeom prst="teardrop">
            <a:avLst>
              <a:gd name="adj" fmla="val 100000"/>
            </a:avLst>
          </a:prstGeom>
          <a:solidFill>
            <a:srgbClr val="AFF0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Shape 120"/>
          <p:cNvSpPr/>
          <p:nvPr/>
        </p:nvSpPr>
        <p:spPr>
          <a:xfrm rot="8100000">
            <a:off x="6038980" y="4536818"/>
            <a:ext cx="122612" cy="122612"/>
          </a:xfrm>
          <a:prstGeom prst="teardrop">
            <a:avLst>
              <a:gd name="adj" fmla="val 100000"/>
            </a:avLst>
          </a:prstGeom>
          <a:noFill/>
          <a:ln w="28575" cap="flat" cmpd="sng">
            <a:solidFill>
              <a:srgbClr val="00CEF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Shape 121"/>
          <p:cNvSpPr/>
          <p:nvPr/>
        </p:nvSpPr>
        <p:spPr>
          <a:xfrm rot="8100000">
            <a:off x="7181980" y="4570168"/>
            <a:ext cx="122612" cy="122612"/>
          </a:xfrm>
          <a:prstGeom prst="teardrop">
            <a:avLst>
              <a:gd name="adj" fmla="val 100000"/>
            </a:avLst>
          </a:prstGeom>
          <a:solidFill>
            <a:srgbClr val="00CEF6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2" name="Shape 122"/>
          <p:cNvGrpSpPr/>
          <p:nvPr/>
        </p:nvGrpSpPr>
        <p:grpSpPr>
          <a:xfrm>
            <a:off x="-9525" y="4462475"/>
            <a:ext cx="9167825" cy="595300"/>
            <a:chOff x="-9525" y="4462475"/>
            <a:chExt cx="9167825" cy="595300"/>
          </a:xfrm>
        </p:grpSpPr>
        <p:sp>
          <p:nvSpPr>
            <p:cNvPr id="123" name="Shape 123"/>
            <p:cNvSpPr/>
            <p:nvPr/>
          </p:nvSpPr>
          <p:spPr>
            <a:xfrm>
              <a:off x="-9525" y="4581525"/>
              <a:ext cx="4205300" cy="47625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0803"/>
                  </a:moveTo>
                  <a:lnTo>
                    <a:pt x="11280" y="104403"/>
                  </a:lnTo>
                  <a:lnTo>
                    <a:pt x="22152" y="104403"/>
                  </a:lnTo>
                  <a:lnTo>
                    <a:pt x="33024" y="88800"/>
                  </a:lnTo>
                  <a:lnTo>
                    <a:pt x="43896" y="120000"/>
                  </a:lnTo>
                  <a:lnTo>
                    <a:pt x="54631" y="70803"/>
                  </a:lnTo>
                  <a:lnTo>
                    <a:pt x="65640" y="70803"/>
                  </a:lnTo>
                  <a:lnTo>
                    <a:pt x="76240" y="0"/>
                  </a:lnTo>
                  <a:lnTo>
                    <a:pt x="87112" y="16800"/>
                  </a:lnTo>
                  <a:lnTo>
                    <a:pt x="98119" y="16800"/>
                  </a:lnTo>
                  <a:lnTo>
                    <a:pt x="109128" y="100800"/>
                  </a:lnTo>
                  <a:lnTo>
                    <a:pt x="120000" y="100800"/>
                  </a:lnTo>
                </a:path>
              </a:pathLst>
            </a:cu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24" name="Shape 124"/>
            <p:cNvSpPr/>
            <p:nvPr/>
          </p:nvSpPr>
          <p:spPr>
            <a:xfrm>
              <a:off x="4195775" y="4462475"/>
              <a:ext cx="3424225" cy="59055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06451"/>
                  </a:moveTo>
                  <a:lnTo>
                    <a:pt x="13184" y="46451"/>
                  </a:lnTo>
                  <a:lnTo>
                    <a:pt x="26703" y="22255"/>
                  </a:lnTo>
                  <a:lnTo>
                    <a:pt x="40055" y="69677"/>
                  </a:lnTo>
                  <a:lnTo>
                    <a:pt x="53240" y="69677"/>
                  </a:lnTo>
                  <a:lnTo>
                    <a:pt x="66592" y="84191"/>
                  </a:lnTo>
                  <a:lnTo>
                    <a:pt x="79944" y="60000"/>
                  </a:lnTo>
                  <a:lnTo>
                    <a:pt x="93463" y="120000"/>
                  </a:lnTo>
                  <a:lnTo>
                    <a:pt x="106981" y="120000"/>
                  </a:lnTo>
                  <a:lnTo>
                    <a:pt x="120000" y="0"/>
                  </a:lnTo>
                </a:path>
              </a:pathLst>
            </a:cu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25" name="Shape 125"/>
            <p:cNvSpPr/>
            <p:nvPr/>
          </p:nvSpPr>
          <p:spPr>
            <a:xfrm>
              <a:off x="7624775" y="4472000"/>
              <a:ext cx="1533525" cy="41432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29440" y="34480"/>
                  </a:lnTo>
                  <a:lnTo>
                    <a:pt x="59999" y="34480"/>
                  </a:lnTo>
                  <a:lnTo>
                    <a:pt x="89812" y="34480"/>
                  </a:lnTo>
                  <a:lnTo>
                    <a:pt x="120000" y="120000"/>
                  </a:lnTo>
                </a:path>
              </a:pathLst>
            </a:cu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26" name="Shape 126"/>
          <p:cNvGrpSpPr/>
          <p:nvPr/>
        </p:nvGrpSpPr>
        <p:grpSpPr>
          <a:xfrm>
            <a:off x="-42837" y="4443487"/>
            <a:ext cx="9229573" cy="642787"/>
            <a:chOff x="-42837" y="4443487"/>
            <a:chExt cx="9229573" cy="642787"/>
          </a:xfrm>
        </p:grpSpPr>
        <p:sp>
          <p:nvSpPr>
            <p:cNvPr id="127" name="Shape 127"/>
            <p:cNvSpPr/>
            <p:nvPr/>
          </p:nvSpPr>
          <p:spPr>
            <a:xfrm>
              <a:off x="1114450" y="490068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Shape 128"/>
            <p:cNvSpPr/>
            <p:nvPr/>
          </p:nvSpPr>
          <p:spPr>
            <a:xfrm>
              <a:off x="1495450" y="5029275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Shape 129"/>
            <p:cNvSpPr/>
            <p:nvPr/>
          </p:nvSpPr>
          <p:spPr>
            <a:xfrm>
              <a:off x="733450" y="4972125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Shape 130"/>
            <p:cNvSpPr/>
            <p:nvPr/>
          </p:nvSpPr>
          <p:spPr>
            <a:xfrm>
              <a:off x="352450" y="496260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Shape 131"/>
            <p:cNvSpPr/>
            <p:nvPr/>
          </p:nvSpPr>
          <p:spPr>
            <a:xfrm>
              <a:off x="-42837" y="460541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Shape 132"/>
            <p:cNvSpPr/>
            <p:nvPr/>
          </p:nvSpPr>
          <p:spPr>
            <a:xfrm>
              <a:off x="1876450" y="483401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Shape 133"/>
            <p:cNvSpPr/>
            <p:nvPr/>
          </p:nvSpPr>
          <p:spPr>
            <a:xfrm>
              <a:off x="2257450" y="482925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Shape 134"/>
            <p:cNvSpPr/>
            <p:nvPr/>
          </p:nvSpPr>
          <p:spPr>
            <a:xfrm>
              <a:off x="2638450" y="454826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Shape 135"/>
            <p:cNvSpPr/>
            <p:nvPr/>
          </p:nvSpPr>
          <p:spPr>
            <a:xfrm>
              <a:off x="3019450" y="461493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Shape 136"/>
            <p:cNvSpPr/>
            <p:nvPr/>
          </p:nvSpPr>
          <p:spPr>
            <a:xfrm>
              <a:off x="3400450" y="461493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Shape 137"/>
            <p:cNvSpPr/>
            <p:nvPr/>
          </p:nvSpPr>
          <p:spPr>
            <a:xfrm>
              <a:off x="3781450" y="494831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Shape 138"/>
            <p:cNvSpPr/>
            <p:nvPr/>
          </p:nvSpPr>
          <p:spPr>
            <a:xfrm>
              <a:off x="4162450" y="494831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Shape 139"/>
            <p:cNvSpPr/>
            <p:nvPr/>
          </p:nvSpPr>
          <p:spPr>
            <a:xfrm>
              <a:off x="4543450" y="4667325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Shape 140"/>
            <p:cNvSpPr/>
            <p:nvPr/>
          </p:nvSpPr>
          <p:spPr>
            <a:xfrm>
              <a:off x="4924450" y="454350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Shape 141"/>
            <p:cNvSpPr/>
            <p:nvPr/>
          </p:nvSpPr>
          <p:spPr>
            <a:xfrm>
              <a:off x="5305450" y="477210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Shape 142"/>
            <p:cNvSpPr/>
            <p:nvPr/>
          </p:nvSpPr>
          <p:spPr>
            <a:xfrm>
              <a:off x="5686450" y="477210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Shape 143"/>
            <p:cNvSpPr/>
            <p:nvPr/>
          </p:nvSpPr>
          <p:spPr>
            <a:xfrm>
              <a:off x="6067450" y="484830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Shape 144"/>
            <p:cNvSpPr/>
            <p:nvPr/>
          </p:nvSpPr>
          <p:spPr>
            <a:xfrm>
              <a:off x="6448450" y="472923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Shape 145"/>
            <p:cNvSpPr/>
            <p:nvPr/>
          </p:nvSpPr>
          <p:spPr>
            <a:xfrm>
              <a:off x="6829450" y="502451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Shape 146"/>
            <p:cNvSpPr/>
            <p:nvPr/>
          </p:nvSpPr>
          <p:spPr>
            <a:xfrm>
              <a:off x="7210450" y="502451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Shape 147"/>
            <p:cNvSpPr/>
            <p:nvPr/>
          </p:nvSpPr>
          <p:spPr>
            <a:xfrm>
              <a:off x="7591450" y="444348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Shape 148"/>
            <p:cNvSpPr/>
            <p:nvPr/>
          </p:nvSpPr>
          <p:spPr>
            <a:xfrm>
              <a:off x="7972450" y="455778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Shape 149"/>
            <p:cNvSpPr/>
            <p:nvPr/>
          </p:nvSpPr>
          <p:spPr>
            <a:xfrm>
              <a:off x="8353450" y="455778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Shape 150"/>
            <p:cNvSpPr/>
            <p:nvPr/>
          </p:nvSpPr>
          <p:spPr>
            <a:xfrm>
              <a:off x="8734450" y="455778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Shape 151"/>
            <p:cNvSpPr/>
            <p:nvPr/>
          </p:nvSpPr>
          <p:spPr>
            <a:xfrm>
              <a:off x="9129737" y="486735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2" name="Shape 152"/>
          <p:cNvSpPr/>
          <p:nvPr/>
        </p:nvSpPr>
        <p:spPr>
          <a:xfrm>
            <a:off x="2990700" y="4586200"/>
            <a:ext cx="114599" cy="114599"/>
          </a:xfrm>
          <a:prstGeom prst="ellipse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Shape 153"/>
          <p:cNvSpPr/>
          <p:nvPr/>
        </p:nvSpPr>
        <p:spPr>
          <a:xfrm>
            <a:off x="1085700" y="4871950"/>
            <a:ext cx="114599" cy="114599"/>
          </a:xfrm>
          <a:prstGeom prst="ellipse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Shape 154"/>
          <p:cNvSpPr/>
          <p:nvPr/>
        </p:nvSpPr>
        <p:spPr>
          <a:xfrm>
            <a:off x="4895700" y="4516031"/>
            <a:ext cx="114599" cy="114599"/>
          </a:xfrm>
          <a:prstGeom prst="ellipse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Shape 155"/>
          <p:cNvSpPr/>
          <p:nvPr/>
        </p:nvSpPr>
        <p:spPr>
          <a:xfrm rot="8100000">
            <a:off x="8699949" y="4329168"/>
            <a:ext cx="122612" cy="122612"/>
          </a:xfrm>
          <a:prstGeom prst="teardrop">
            <a:avLst>
              <a:gd name="adj" fmla="val 100000"/>
            </a:avLst>
          </a:prstGeom>
          <a:noFill/>
          <a:ln w="28575" cap="flat" cmpd="sng">
            <a:solidFill>
              <a:srgbClr val="AFF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/>
        </p:nvSpPr>
        <p:spPr>
          <a:xfrm>
            <a:off x="-26775" y="2008375"/>
            <a:ext cx="9210650" cy="3172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00" y="248"/>
                </a:moveTo>
                <a:lnTo>
                  <a:pt x="5374" y="10679"/>
                </a:lnTo>
                <a:lnTo>
                  <a:pt x="10276" y="4843"/>
                </a:lnTo>
                <a:lnTo>
                  <a:pt x="20328" y="4719"/>
                </a:lnTo>
                <a:lnTo>
                  <a:pt x="25292" y="0"/>
                </a:lnTo>
                <a:lnTo>
                  <a:pt x="30255" y="12790"/>
                </a:lnTo>
                <a:lnTo>
                  <a:pt x="35157" y="20118"/>
                </a:lnTo>
                <a:lnTo>
                  <a:pt x="40059" y="19994"/>
                </a:lnTo>
                <a:lnTo>
                  <a:pt x="45271" y="9810"/>
                </a:lnTo>
                <a:lnTo>
                  <a:pt x="50173" y="7451"/>
                </a:lnTo>
                <a:lnTo>
                  <a:pt x="54950" y="2221"/>
                </a:lnTo>
                <a:lnTo>
                  <a:pt x="60038" y="14033"/>
                </a:lnTo>
                <a:lnTo>
                  <a:pt x="65002" y="14442"/>
                </a:lnTo>
                <a:lnTo>
                  <a:pt x="69904" y="23720"/>
                </a:lnTo>
                <a:lnTo>
                  <a:pt x="74930" y="23720"/>
                </a:lnTo>
                <a:lnTo>
                  <a:pt x="80142" y="19000"/>
                </a:lnTo>
                <a:lnTo>
                  <a:pt x="85044" y="19000"/>
                </a:lnTo>
                <a:lnTo>
                  <a:pt x="89697" y="10804"/>
                </a:lnTo>
                <a:lnTo>
                  <a:pt x="94971" y="15895"/>
                </a:lnTo>
                <a:lnTo>
                  <a:pt x="99625" y="7699"/>
                </a:lnTo>
                <a:lnTo>
                  <a:pt x="109676" y="7576"/>
                </a:lnTo>
                <a:lnTo>
                  <a:pt x="114578" y="10679"/>
                </a:lnTo>
                <a:lnTo>
                  <a:pt x="119728" y="2607"/>
                </a:lnTo>
                <a:lnTo>
                  <a:pt x="120000" y="120000"/>
                </a:lnTo>
                <a:lnTo>
                  <a:pt x="0" y="119493"/>
                </a:lnTo>
                <a:close/>
              </a:path>
            </a:pathLst>
          </a:custGeom>
          <a:solidFill>
            <a:srgbClr val="AFF000">
              <a:alpha val="81568"/>
            </a:srgbClr>
          </a:solidFill>
          <a:ln>
            <a:noFill/>
          </a:ln>
        </p:spPr>
      </p:sp>
      <p:sp>
        <p:nvSpPr>
          <p:cNvPr id="158" name="Shape 158"/>
          <p:cNvSpPr/>
          <p:nvPr/>
        </p:nvSpPr>
        <p:spPr>
          <a:xfrm>
            <a:off x="-26775" y="2139700"/>
            <a:ext cx="9210650" cy="30413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00" y="5441"/>
                </a:moveTo>
                <a:lnTo>
                  <a:pt x="5436" y="11061"/>
                </a:lnTo>
                <a:lnTo>
                  <a:pt x="15364" y="11061"/>
                </a:lnTo>
                <a:lnTo>
                  <a:pt x="20328" y="6750"/>
                </a:lnTo>
                <a:lnTo>
                  <a:pt x="25292" y="15936"/>
                </a:lnTo>
                <a:lnTo>
                  <a:pt x="30255" y="15936"/>
                </a:lnTo>
                <a:lnTo>
                  <a:pt x="34971" y="11061"/>
                </a:lnTo>
                <a:lnTo>
                  <a:pt x="39935" y="8062"/>
                </a:lnTo>
                <a:lnTo>
                  <a:pt x="45147" y="8062"/>
                </a:lnTo>
                <a:lnTo>
                  <a:pt x="50111" y="10686"/>
                </a:lnTo>
                <a:lnTo>
                  <a:pt x="54950" y="7499"/>
                </a:lnTo>
                <a:lnTo>
                  <a:pt x="59914" y="12561"/>
                </a:lnTo>
                <a:lnTo>
                  <a:pt x="65002" y="20248"/>
                </a:lnTo>
                <a:lnTo>
                  <a:pt x="69718" y="14998"/>
                </a:lnTo>
                <a:lnTo>
                  <a:pt x="74806" y="14998"/>
                </a:lnTo>
                <a:lnTo>
                  <a:pt x="79894" y="5811"/>
                </a:lnTo>
                <a:lnTo>
                  <a:pt x="84857" y="11061"/>
                </a:lnTo>
                <a:lnTo>
                  <a:pt x="89821" y="11061"/>
                </a:lnTo>
                <a:lnTo>
                  <a:pt x="94785" y="6750"/>
                </a:lnTo>
                <a:lnTo>
                  <a:pt x="104713" y="6750"/>
                </a:lnTo>
                <a:lnTo>
                  <a:pt x="109676" y="15749"/>
                </a:lnTo>
                <a:lnTo>
                  <a:pt x="114392" y="12561"/>
                </a:lnTo>
                <a:lnTo>
                  <a:pt x="119728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00CEF6">
              <a:alpha val="73333"/>
            </a:srgbClr>
          </a:solidFill>
          <a:ln>
            <a:noFill/>
          </a:ln>
        </p:spPr>
      </p:sp>
      <p:sp>
        <p:nvSpPr>
          <p:cNvPr id="159" name="Shape 159"/>
          <p:cNvSpPr/>
          <p:nvPr/>
        </p:nvSpPr>
        <p:spPr>
          <a:xfrm rot="8100000">
            <a:off x="1847980" y="1814568"/>
            <a:ext cx="122612" cy="122612"/>
          </a:xfrm>
          <a:prstGeom prst="teardrop">
            <a:avLst>
              <a:gd name="adj" fmla="val 100000"/>
            </a:avLst>
          </a:prstGeom>
          <a:solidFill>
            <a:srgbClr val="AFF0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Shape 160"/>
          <p:cNvSpPr/>
          <p:nvPr/>
        </p:nvSpPr>
        <p:spPr>
          <a:xfrm rot="8100000">
            <a:off x="6038980" y="2098418"/>
            <a:ext cx="122612" cy="122612"/>
          </a:xfrm>
          <a:prstGeom prst="teardrop">
            <a:avLst>
              <a:gd name="adj" fmla="val 100000"/>
            </a:avLst>
          </a:prstGeom>
          <a:noFill/>
          <a:ln w="28575" cap="flat" cmpd="sng">
            <a:solidFill>
              <a:srgbClr val="00CEF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Shape 161"/>
          <p:cNvSpPr/>
          <p:nvPr/>
        </p:nvSpPr>
        <p:spPr>
          <a:xfrm rot="8100000">
            <a:off x="7181980" y="2131768"/>
            <a:ext cx="122612" cy="122612"/>
          </a:xfrm>
          <a:prstGeom prst="teardrop">
            <a:avLst>
              <a:gd name="adj" fmla="val 100000"/>
            </a:avLst>
          </a:prstGeom>
          <a:solidFill>
            <a:srgbClr val="00CEF6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2" name="Shape 162"/>
          <p:cNvGrpSpPr/>
          <p:nvPr/>
        </p:nvGrpSpPr>
        <p:grpSpPr>
          <a:xfrm>
            <a:off x="-9525" y="2024075"/>
            <a:ext cx="9167825" cy="595300"/>
            <a:chOff x="-9525" y="4462475"/>
            <a:chExt cx="9167825" cy="595300"/>
          </a:xfrm>
        </p:grpSpPr>
        <p:sp>
          <p:nvSpPr>
            <p:cNvPr id="163" name="Shape 163"/>
            <p:cNvSpPr/>
            <p:nvPr/>
          </p:nvSpPr>
          <p:spPr>
            <a:xfrm>
              <a:off x="-9525" y="4581525"/>
              <a:ext cx="4205300" cy="47625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0803"/>
                  </a:moveTo>
                  <a:lnTo>
                    <a:pt x="11280" y="104403"/>
                  </a:lnTo>
                  <a:lnTo>
                    <a:pt x="22152" y="104403"/>
                  </a:lnTo>
                  <a:lnTo>
                    <a:pt x="33024" y="88800"/>
                  </a:lnTo>
                  <a:lnTo>
                    <a:pt x="43896" y="120000"/>
                  </a:lnTo>
                  <a:lnTo>
                    <a:pt x="54631" y="70803"/>
                  </a:lnTo>
                  <a:lnTo>
                    <a:pt x="65640" y="70803"/>
                  </a:lnTo>
                  <a:lnTo>
                    <a:pt x="76240" y="0"/>
                  </a:lnTo>
                  <a:lnTo>
                    <a:pt x="87112" y="16800"/>
                  </a:lnTo>
                  <a:lnTo>
                    <a:pt x="98119" y="16800"/>
                  </a:lnTo>
                  <a:lnTo>
                    <a:pt x="109128" y="100800"/>
                  </a:lnTo>
                  <a:lnTo>
                    <a:pt x="120000" y="100800"/>
                  </a:lnTo>
                </a:path>
              </a:pathLst>
            </a:cu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64" name="Shape 164"/>
            <p:cNvSpPr/>
            <p:nvPr/>
          </p:nvSpPr>
          <p:spPr>
            <a:xfrm>
              <a:off x="4195775" y="4462475"/>
              <a:ext cx="3424225" cy="59055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06451"/>
                  </a:moveTo>
                  <a:lnTo>
                    <a:pt x="13184" y="46451"/>
                  </a:lnTo>
                  <a:lnTo>
                    <a:pt x="26703" y="22255"/>
                  </a:lnTo>
                  <a:lnTo>
                    <a:pt x="40055" y="69677"/>
                  </a:lnTo>
                  <a:lnTo>
                    <a:pt x="53240" y="69677"/>
                  </a:lnTo>
                  <a:lnTo>
                    <a:pt x="66592" y="84191"/>
                  </a:lnTo>
                  <a:lnTo>
                    <a:pt x="79944" y="60000"/>
                  </a:lnTo>
                  <a:lnTo>
                    <a:pt x="93463" y="120000"/>
                  </a:lnTo>
                  <a:lnTo>
                    <a:pt x="106981" y="120000"/>
                  </a:lnTo>
                  <a:lnTo>
                    <a:pt x="120000" y="0"/>
                  </a:lnTo>
                </a:path>
              </a:pathLst>
            </a:cu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65" name="Shape 165"/>
            <p:cNvSpPr/>
            <p:nvPr/>
          </p:nvSpPr>
          <p:spPr>
            <a:xfrm>
              <a:off x="7624775" y="4472000"/>
              <a:ext cx="1533525" cy="41432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29440" y="34480"/>
                  </a:lnTo>
                  <a:lnTo>
                    <a:pt x="59999" y="34480"/>
                  </a:lnTo>
                  <a:lnTo>
                    <a:pt x="89812" y="34480"/>
                  </a:lnTo>
                  <a:lnTo>
                    <a:pt x="120000" y="120000"/>
                  </a:lnTo>
                </a:path>
              </a:pathLst>
            </a:cu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66" name="Shape 166"/>
          <p:cNvGrpSpPr/>
          <p:nvPr/>
        </p:nvGrpSpPr>
        <p:grpSpPr>
          <a:xfrm>
            <a:off x="-42837" y="2005087"/>
            <a:ext cx="9229573" cy="642787"/>
            <a:chOff x="-42837" y="4443487"/>
            <a:chExt cx="9229573" cy="642787"/>
          </a:xfrm>
        </p:grpSpPr>
        <p:sp>
          <p:nvSpPr>
            <p:cNvPr id="167" name="Shape 167"/>
            <p:cNvSpPr/>
            <p:nvPr/>
          </p:nvSpPr>
          <p:spPr>
            <a:xfrm>
              <a:off x="1114450" y="490068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Shape 168"/>
            <p:cNvSpPr/>
            <p:nvPr/>
          </p:nvSpPr>
          <p:spPr>
            <a:xfrm>
              <a:off x="1495450" y="5029275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Shape 169"/>
            <p:cNvSpPr/>
            <p:nvPr/>
          </p:nvSpPr>
          <p:spPr>
            <a:xfrm>
              <a:off x="733450" y="4972125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Shape 170"/>
            <p:cNvSpPr/>
            <p:nvPr/>
          </p:nvSpPr>
          <p:spPr>
            <a:xfrm>
              <a:off x="352450" y="496260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Shape 171"/>
            <p:cNvSpPr/>
            <p:nvPr/>
          </p:nvSpPr>
          <p:spPr>
            <a:xfrm>
              <a:off x="-42837" y="460541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Shape 172"/>
            <p:cNvSpPr/>
            <p:nvPr/>
          </p:nvSpPr>
          <p:spPr>
            <a:xfrm>
              <a:off x="1876450" y="483401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Shape 173"/>
            <p:cNvSpPr/>
            <p:nvPr/>
          </p:nvSpPr>
          <p:spPr>
            <a:xfrm>
              <a:off x="2257450" y="482925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Shape 174"/>
            <p:cNvSpPr/>
            <p:nvPr/>
          </p:nvSpPr>
          <p:spPr>
            <a:xfrm>
              <a:off x="2638450" y="454826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Shape 175"/>
            <p:cNvSpPr/>
            <p:nvPr/>
          </p:nvSpPr>
          <p:spPr>
            <a:xfrm>
              <a:off x="3019450" y="461493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Shape 176"/>
            <p:cNvSpPr/>
            <p:nvPr/>
          </p:nvSpPr>
          <p:spPr>
            <a:xfrm>
              <a:off x="3400450" y="461493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Shape 177"/>
            <p:cNvSpPr/>
            <p:nvPr/>
          </p:nvSpPr>
          <p:spPr>
            <a:xfrm>
              <a:off x="3781450" y="494831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Shape 178"/>
            <p:cNvSpPr/>
            <p:nvPr/>
          </p:nvSpPr>
          <p:spPr>
            <a:xfrm>
              <a:off x="4162450" y="494831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Shape 179"/>
            <p:cNvSpPr/>
            <p:nvPr/>
          </p:nvSpPr>
          <p:spPr>
            <a:xfrm>
              <a:off x="4543450" y="4667325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Shape 180"/>
            <p:cNvSpPr/>
            <p:nvPr/>
          </p:nvSpPr>
          <p:spPr>
            <a:xfrm>
              <a:off x="4924450" y="454350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Shape 181"/>
            <p:cNvSpPr/>
            <p:nvPr/>
          </p:nvSpPr>
          <p:spPr>
            <a:xfrm>
              <a:off x="5305450" y="477210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Shape 182"/>
            <p:cNvSpPr/>
            <p:nvPr/>
          </p:nvSpPr>
          <p:spPr>
            <a:xfrm>
              <a:off x="5686450" y="477210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Shape 183"/>
            <p:cNvSpPr/>
            <p:nvPr/>
          </p:nvSpPr>
          <p:spPr>
            <a:xfrm>
              <a:off x="6067450" y="484830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Shape 184"/>
            <p:cNvSpPr/>
            <p:nvPr/>
          </p:nvSpPr>
          <p:spPr>
            <a:xfrm>
              <a:off x="6448450" y="472923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Shape 185"/>
            <p:cNvSpPr/>
            <p:nvPr/>
          </p:nvSpPr>
          <p:spPr>
            <a:xfrm>
              <a:off x="6829450" y="502451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Shape 186"/>
            <p:cNvSpPr/>
            <p:nvPr/>
          </p:nvSpPr>
          <p:spPr>
            <a:xfrm>
              <a:off x="7210450" y="502451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Shape 187"/>
            <p:cNvSpPr/>
            <p:nvPr/>
          </p:nvSpPr>
          <p:spPr>
            <a:xfrm>
              <a:off x="7591450" y="444348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Shape 188"/>
            <p:cNvSpPr/>
            <p:nvPr/>
          </p:nvSpPr>
          <p:spPr>
            <a:xfrm>
              <a:off x="7972450" y="455778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Shape 189"/>
            <p:cNvSpPr/>
            <p:nvPr/>
          </p:nvSpPr>
          <p:spPr>
            <a:xfrm>
              <a:off x="8353450" y="455778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Shape 190"/>
            <p:cNvSpPr/>
            <p:nvPr/>
          </p:nvSpPr>
          <p:spPr>
            <a:xfrm>
              <a:off x="8734450" y="455778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Shape 191"/>
            <p:cNvSpPr/>
            <p:nvPr/>
          </p:nvSpPr>
          <p:spPr>
            <a:xfrm>
              <a:off x="9129737" y="486735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2" name="Shape 192"/>
          <p:cNvSpPr/>
          <p:nvPr/>
        </p:nvSpPr>
        <p:spPr>
          <a:xfrm>
            <a:off x="2990700" y="2147800"/>
            <a:ext cx="114599" cy="114599"/>
          </a:xfrm>
          <a:prstGeom prst="ellipse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Shape 193"/>
          <p:cNvSpPr/>
          <p:nvPr/>
        </p:nvSpPr>
        <p:spPr>
          <a:xfrm>
            <a:off x="1085700" y="2433550"/>
            <a:ext cx="114599" cy="114599"/>
          </a:xfrm>
          <a:prstGeom prst="ellipse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Shape 194"/>
          <p:cNvSpPr/>
          <p:nvPr/>
        </p:nvSpPr>
        <p:spPr>
          <a:xfrm>
            <a:off x="4895700" y="2077631"/>
            <a:ext cx="114599" cy="114599"/>
          </a:xfrm>
          <a:prstGeom prst="ellipse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Shape 195"/>
          <p:cNvSpPr/>
          <p:nvPr/>
        </p:nvSpPr>
        <p:spPr>
          <a:xfrm rot="8100000">
            <a:off x="8699949" y="1890768"/>
            <a:ext cx="122612" cy="122612"/>
          </a:xfrm>
          <a:prstGeom prst="teardrop">
            <a:avLst>
              <a:gd name="adj" fmla="val 100000"/>
            </a:avLst>
          </a:prstGeom>
          <a:noFill/>
          <a:ln w="28575" cap="flat" cmpd="sng">
            <a:solidFill>
              <a:srgbClr val="AFF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Shape 196"/>
          <p:cNvSpPr txBox="1">
            <a:spLocks noGrp="1"/>
          </p:cNvSpPr>
          <p:nvPr>
            <p:ph type="ctrTitle"/>
          </p:nvPr>
        </p:nvSpPr>
        <p:spPr>
          <a:xfrm>
            <a:off x="2309350" y="3031150"/>
            <a:ext cx="5214599" cy="11597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swald"/>
              <a:buNone/>
              <a:defRPr sz="3600" b="1" i="0" u="none" strike="noStrike" cap="non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indent="0" algn="r" rtl="0">
              <a:spcBef>
                <a:spcPts val="0"/>
              </a:spcBef>
              <a:buClr>
                <a:srgbClr val="FFFFFF"/>
              </a:buClr>
              <a:buSzPct val="100000"/>
              <a:buFont typeface="Oswald"/>
              <a:buNone/>
              <a:defRPr sz="36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indent="0" algn="r" rtl="0">
              <a:spcBef>
                <a:spcPts val="0"/>
              </a:spcBef>
              <a:buClr>
                <a:srgbClr val="FFFFFF"/>
              </a:buClr>
              <a:buSzPct val="100000"/>
              <a:buFont typeface="Oswald"/>
              <a:buNone/>
              <a:defRPr sz="36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indent="0" algn="r" rtl="0">
              <a:spcBef>
                <a:spcPts val="0"/>
              </a:spcBef>
              <a:buClr>
                <a:srgbClr val="FFFFFF"/>
              </a:buClr>
              <a:buSzPct val="100000"/>
              <a:buFont typeface="Oswald"/>
              <a:buNone/>
              <a:defRPr sz="36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indent="0" algn="r" rtl="0">
              <a:spcBef>
                <a:spcPts val="0"/>
              </a:spcBef>
              <a:buClr>
                <a:srgbClr val="FFFFFF"/>
              </a:buClr>
              <a:buSzPct val="100000"/>
              <a:buFont typeface="Oswald"/>
              <a:buNone/>
              <a:defRPr sz="36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indent="0" algn="r" rtl="0">
              <a:spcBef>
                <a:spcPts val="0"/>
              </a:spcBef>
              <a:buClr>
                <a:srgbClr val="FFFFFF"/>
              </a:buClr>
              <a:buSzPct val="100000"/>
              <a:buFont typeface="Oswald"/>
              <a:buNone/>
              <a:defRPr sz="36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indent="0" algn="r" rtl="0">
              <a:spcBef>
                <a:spcPts val="0"/>
              </a:spcBef>
              <a:buClr>
                <a:srgbClr val="FFFFFF"/>
              </a:buClr>
              <a:buSzPct val="100000"/>
              <a:buFont typeface="Oswald"/>
              <a:buNone/>
              <a:defRPr sz="36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indent="0" algn="r" rtl="0">
              <a:spcBef>
                <a:spcPts val="0"/>
              </a:spcBef>
              <a:buClr>
                <a:srgbClr val="FFFFFF"/>
              </a:buClr>
              <a:buSzPct val="100000"/>
              <a:buFont typeface="Oswald"/>
              <a:buNone/>
              <a:defRPr sz="36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indent="0" algn="r" rtl="0">
              <a:spcBef>
                <a:spcPts val="0"/>
              </a:spcBef>
              <a:buClr>
                <a:srgbClr val="FFFFFF"/>
              </a:buClr>
              <a:buSzPct val="100000"/>
              <a:buFont typeface="Oswald"/>
              <a:buNone/>
              <a:defRPr sz="36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97" name="Shape 197"/>
          <p:cNvSpPr txBox="1">
            <a:spLocks noGrp="1"/>
          </p:cNvSpPr>
          <p:nvPr>
            <p:ph type="subTitle" idx="1"/>
          </p:nvPr>
        </p:nvSpPr>
        <p:spPr>
          <a:xfrm>
            <a:off x="2309440" y="4059250"/>
            <a:ext cx="5214599" cy="7847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Source Sans Pro"/>
              <a:buNone/>
              <a:defRPr sz="2000" b="0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Source Sans Pro"/>
              <a:buNone/>
              <a:defRPr sz="3000" b="0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Source Sans Pro"/>
              <a:buNone/>
              <a:defRPr sz="3000" b="0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Source Sans Pro"/>
              <a:buNone/>
              <a:defRPr sz="3000" b="0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Source Sans Pro"/>
              <a:buNone/>
              <a:defRPr sz="3000" b="0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Source Sans Pro"/>
              <a:buNone/>
              <a:defRPr sz="3000" b="0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Source Sans Pro"/>
              <a:buNone/>
              <a:defRPr sz="3000" b="0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Source Sans Pro"/>
              <a:buNone/>
              <a:defRPr sz="3000" b="0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Source Sans Pro"/>
              <a:buNone/>
              <a:defRPr sz="3000" b="0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1519975" y="2161800"/>
            <a:ext cx="6104099" cy="8198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ct val="100000"/>
              <a:buFont typeface="Source Sans Pro"/>
              <a:buChar char="◉"/>
              <a:defRPr sz="3000" b="0" i="1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ct val="100000"/>
              <a:buFont typeface="Source Sans Pro"/>
              <a:buChar char="◉"/>
              <a:defRPr sz="3000" b="0" i="1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ct val="100000"/>
              <a:buFont typeface="Source Sans Pro"/>
              <a:buNone/>
              <a:defRPr sz="3000" b="0" i="1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ct val="100000"/>
              <a:buFont typeface="Source Sans Pro"/>
              <a:buNone/>
              <a:defRPr sz="3000" b="0" i="1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ct val="100000"/>
              <a:buFont typeface="Source Sans Pro"/>
              <a:buNone/>
              <a:defRPr sz="3000" b="0" i="1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ct val="100000"/>
              <a:buFont typeface="Source Sans Pro"/>
              <a:buNone/>
              <a:defRPr sz="3000" b="0" i="1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ct val="100000"/>
              <a:buFont typeface="Source Sans Pro"/>
              <a:buNone/>
              <a:defRPr sz="3000" b="0" i="1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ct val="100000"/>
              <a:buFont typeface="Source Sans Pro"/>
              <a:buNone/>
              <a:defRPr sz="3000" b="0" i="1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ct val="100000"/>
              <a:buFont typeface="Source Sans Pro"/>
              <a:buNone/>
              <a:defRPr sz="3000" b="0" i="1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00" name="Shape 200"/>
          <p:cNvSpPr txBox="1"/>
          <p:nvPr/>
        </p:nvSpPr>
        <p:spPr>
          <a:xfrm>
            <a:off x="3593400" y="552768"/>
            <a:ext cx="1957200" cy="6536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09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ct val="100000"/>
              <a:buFont typeface="Arial"/>
              <a:buNone/>
            </a:pPr>
            <a:r>
              <a:rPr lang="en" sz="9600" b="0" i="0" u="none" strike="noStrike" cap="none">
                <a:solidFill>
                  <a:srgbClr val="00CEF6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201" name="Shape 201"/>
          <p:cNvSpPr/>
          <p:nvPr/>
        </p:nvSpPr>
        <p:spPr>
          <a:xfrm>
            <a:off x="-28575" y="4446775"/>
            <a:ext cx="9191625" cy="71247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4" y="1105"/>
                </a:moveTo>
                <a:lnTo>
                  <a:pt x="5409" y="47557"/>
                </a:lnTo>
                <a:lnTo>
                  <a:pt x="10321" y="21568"/>
                </a:lnTo>
                <a:lnTo>
                  <a:pt x="20393" y="21013"/>
                </a:lnTo>
                <a:lnTo>
                  <a:pt x="25367" y="0"/>
                </a:lnTo>
                <a:lnTo>
                  <a:pt x="30341" y="56959"/>
                </a:lnTo>
                <a:lnTo>
                  <a:pt x="35254" y="89584"/>
                </a:lnTo>
                <a:lnTo>
                  <a:pt x="40165" y="89032"/>
                </a:lnTo>
                <a:lnTo>
                  <a:pt x="45388" y="43687"/>
                </a:lnTo>
                <a:lnTo>
                  <a:pt x="50300" y="33179"/>
                </a:lnTo>
                <a:lnTo>
                  <a:pt x="55088" y="9892"/>
                </a:lnTo>
                <a:lnTo>
                  <a:pt x="60186" y="62489"/>
                </a:lnTo>
                <a:lnTo>
                  <a:pt x="65160" y="64312"/>
                </a:lnTo>
                <a:lnTo>
                  <a:pt x="70072" y="105622"/>
                </a:lnTo>
                <a:lnTo>
                  <a:pt x="75108" y="105622"/>
                </a:lnTo>
                <a:lnTo>
                  <a:pt x="80331" y="84608"/>
                </a:lnTo>
                <a:lnTo>
                  <a:pt x="85243" y="84608"/>
                </a:lnTo>
                <a:lnTo>
                  <a:pt x="89906" y="48111"/>
                </a:lnTo>
                <a:lnTo>
                  <a:pt x="95191" y="70782"/>
                </a:lnTo>
                <a:lnTo>
                  <a:pt x="99854" y="34285"/>
                </a:lnTo>
                <a:lnTo>
                  <a:pt x="109927" y="33733"/>
                </a:lnTo>
                <a:lnTo>
                  <a:pt x="114839" y="47557"/>
                </a:lnTo>
                <a:lnTo>
                  <a:pt x="120000" y="11614"/>
                </a:lnTo>
                <a:lnTo>
                  <a:pt x="119875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AFF000">
              <a:alpha val="81568"/>
            </a:srgbClr>
          </a:solidFill>
          <a:ln>
            <a:noFill/>
          </a:ln>
        </p:spPr>
      </p:sp>
      <p:sp>
        <p:nvSpPr>
          <p:cNvPr id="202" name="Shape 202"/>
          <p:cNvSpPr/>
          <p:nvPr/>
        </p:nvSpPr>
        <p:spPr>
          <a:xfrm>
            <a:off x="-28575" y="4578111"/>
            <a:ext cx="9191625" cy="58443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4" y="28313"/>
                </a:moveTo>
                <a:lnTo>
                  <a:pt x="5471" y="57561"/>
                </a:lnTo>
                <a:lnTo>
                  <a:pt x="15419" y="57561"/>
                </a:lnTo>
                <a:lnTo>
                  <a:pt x="20393" y="35122"/>
                </a:lnTo>
                <a:lnTo>
                  <a:pt x="25367" y="82927"/>
                </a:lnTo>
                <a:lnTo>
                  <a:pt x="30341" y="82927"/>
                </a:lnTo>
                <a:lnTo>
                  <a:pt x="35067" y="57561"/>
                </a:lnTo>
                <a:lnTo>
                  <a:pt x="40041" y="41952"/>
                </a:lnTo>
                <a:lnTo>
                  <a:pt x="45264" y="41952"/>
                </a:lnTo>
                <a:lnTo>
                  <a:pt x="50238" y="55608"/>
                </a:lnTo>
                <a:lnTo>
                  <a:pt x="55088" y="39025"/>
                </a:lnTo>
                <a:lnTo>
                  <a:pt x="60062" y="65364"/>
                </a:lnTo>
                <a:lnTo>
                  <a:pt x="65160" y="105367"/>
                </a:lnTo>
                <a:lnTo>
                  <a:pt x="69886" y="78047"/>
                </a:lnTo>
                <a:lnTo>
                  <a:pt x="74984" y="78047"/>
                </a:lnTo>
                <a:lnTo>
                  <a:pt x="80082" y="30242"/>
                </a:lnTo>
                <a:lnTo>
                  <a:pt x="85056" y="57561"/>
                </a:lnTo>
                <a:lnTo>
                  <a:pt x="90031" y="57561"/>
                </a:lnTo>
                <a:lnTo>
                  <a:pt x="95005" y="35122"/>
                </a:lnTo>
                <a:lnTo>
                  <a:pt x="104953" y="35122"/>
                </a:lnTo>
                <a:lnTo>
                  <a:pt x="109927" y="81951"/>
                </a:lnTo>
                <a:lnTo>
                  <a:pt x="114652" y="65364"/>
                </a:ln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00CEF6">
              <a:alpha val="73333"/>
            </a:srgbClr>
          </a:solidFill>
          <a:ln>
            <a:noFill/>
          </a:ln>
        </p:spPr>
      </p:sp>
      <p:sp>
        <p:nvSpPr>
          <p:cNvPr id="203" name="Shape 203"/>
          <p:cNvSpPr/>
          <p:nvPr/>
        </p:nvSpPr>
        <p:spPr>
          <a:xfrm rot="8100000">
            <a:off x="1847980" y="4252968"/>
            <a:ext cx="122612" cy="122612"/>
          </a:xfrm>
          <a:prstGeom prst="teardrop">
            <a:avLst>
              <a:gd name="adj" fmla="val 100000"/>
            </a:avLst>
          </a:prstGeom>
          <a:solidFill>
            <a:srgbClr val="AFF0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Shape 204"/>
          <p:cNvSpPr/>
          <p:nvPr/>
        </p:nvSpPr>
        <p:spPr>
          <a:xfrm rot="8100000">
            <a:off x="6038980" y="4536818"/>
            <a:ext cx="122612" cy="122612"/>
          </a:xfrm>
          <a:prstGeom prst="teardrop">
            <a:avLst>
              <a:gd name="adj" fmla="val 100000"/>
            </a:avLst>
          </a:prstGeom>
          <a:noFill/>
          <a:ln w="28575" cap="flat" cmpd="sng">
            <a:solidFill>
              <a:srgbClr val="00CEF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Shape 205"/>
          <p:cNvSpPr/>
          <p:nvPr/>
        </p:nvSpPr>
        <p:spPr>
          <a:xfrm rot="8100000">
            <a:off x="7181980" y="4570168"/>
            <a:ext cx="122612" cy="122612"/>
          </a:xfrm>
          <a:prstGeom prst="teardrop">
            <a:avLst>
              <a:gd name="adj" fmla="val 100000"/>
            </a:avLst>
          </a:prstGeom>
          <a:solidFill>
            <a:srgbClr val="00CEF6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6" name="Shape 206"/>
          <p:cNvGrpSpPr/>
          <p:nvPr/>
        </p:nvGrpSpPr>
        <p:grpSpPr>
          <a:xfrm>
            <a:off x="-9525" y="4462475"/>
            <a:ext cx="9167825" cy="595300"/>
            <a:chOff x="-9525" y="4462475"/>
            <a:chExt cx="9167825" cy="595300"/>
          </a:xfrm>
        </p:grpSpPr>
        <p:sp>
          <p:nvSpPr>
            <p:cNvPr id="207" name="Shape 207"/>
            <p:cNvSpPr/>
            <p:nvPr/>
          </p:nvSpPr>
          <p:spPr>
            <a:xfrm>
              <a:off x="-9525" y="4581525"/>
              <a:ext cx="4205300" cy="47625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0803"/>
                  </a:moveTo>
                  <a:lnTo>
                    <a:pt x="11280" y="104403"/>
                  </a:lnTo>
                  <a:lnTo>
                    <a:pt x="22152" y="104403"/>
                  </a:lnTo>
                  <a:lnTo>
                    <a:pt x="33024" y="88800"/>
                  </a:lnTo>
                  <a:lnTo>
                    <a:pt x="43896" y="120000"/>
                  </a:lnTo>
                  <a:lnTo>
                    <a:pt x="54631" y="70803"/>
                  </a:lnTo>
                  <a:lnTo>
                    <a:pt x="65640" y="70803"/>
                  </a:lnTo>
                  <a:lnTo>
                    <a:pt x="76240" y="0"/>
                  </a:lnTo>
                  <a:lnTo>
                    <a:pt x="87112" y="16800"/>
                  </a:lnTo>
                  <a:lnTo>
                    <a:pt x="98119" y="16800"/>
                  </a:lnTo>
                  <a:lnTo>
                    <a:pt x="109128" y="100800"/>
                  </a:lnTo>
                  <a:lnTo>
                    <a:pt x="120000" y="100800"/>
                  </a:lnTo>
                </a:path>
              </a:pathLst>
            </a:cu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08" name="Shape 208"/>
            <p:cNvSpPr/>
            <p:nvPr/>
          </p:nvSpPr>
          <p:spPr>
            <a:xfrm>
              <a:off x="4195775" y="4462475"/>
              <a:ext cx="3424225" cy="59055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06451"/>
                  </a:moveTo>
                  <a:lnTo>
                    <a:pt x="13184" y="46451"/>
                  </a:lnTo>
                  <a:lnTo>
                    <a:pt x="26703" y="22255"/>
                  </a:lnTo>
                  <a:lnTo>
                    <a:pt x="40055" y="69677"/>
                  </a:lnTo>
                  <a:lnTo>
                    <a:pt x="53240" y="69677"/>
                  </a:lnTo>
                  <a:lnTo>
                    <a:pt x="66592" y="84191"/>
                  </a:lnTo>
                  <a:lnTo>
                    <a:pt x="79944" y="60000"/>
                  </a:lnTo>
                  <a:lnTo>
                    <a:pt x="93463" y="120000"/>
                  </a:lnTo>
                  <a:lnTo>
                    <a:pt x="106981" y="120000"/>
                  </a:lnTo>
                  <a:lnTo>
                    <a:pt x="120000" y="0"/>
                  </a:lnTo>
                </a:path>
              </a:pathLst>
            </a:cu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09" name="Shape 209"/>
            <p:cNvSpPr/>
            <p:nvPr/>
          </p:nvSpPr>
          <p:spPr>
            <a:xfrm>
              <a:off x="7624775" y="4472000"/>
              <a:ext cx="1533525" cy="41432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29440" y="34480"/>
                  </a:lnTo>
                  <a:lnTo>
                    <a:pt x="59999" y="34480"/>
                  </a:lnTo>
                  <a:lnTo>
                    <a:pt x="89812" y="34480"/>
                  </a:lnTo>
                  <a:lnTo>
                    <a:pt x="120000" y="120000"/>
                  </a:lnTo>
                </a:path>
              </a:pathLst>
            </a:cu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210" name="Shape 210"/>
          <p:cNvGrpSpPr/>
          <p:nvPr/>
        </p:nvGrpSpPr>
        <p:grpSpPr>
          <a:xfrm>
            <a:off x="-42837" y="4443487"/>
            <a:ext cx="9229573" cy="642787"/>
            <a:chOff x="-42837" y="4443487"/>
            <a:chExt cx="9229573" cy="642787"/>
          </a:xfrm>
        </p:grpSpPr>
        <p:sp>
          <p:nvSpPr>
            <p:cNvPr id="211" name="Shape 211"/>
            <p:cNvSpPr/>
            <p:nvPr/>
          </p:nvSpPr>
          <p:spPr>
            <a:xfrm>
              <a:off x="1114450" y="490068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Shape 212"/>
            <p:cNvSpPr/>
            <p:nvPr/>
          </p:nvSpPr>
          <p:spPr>
            <a:xfrm>
              <a:off x="1495450" y="5029275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Shape 213"/>
            <p:cNvSpPr/>
            <p:nvPr/>
          </p:nvSpPr>
          <p:spPr>
            <a:xfrm>
              <a:off x="733450" y="4972125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Shape 214"/>
            <p:cNvSpPr/>
            <p:nvPr/>
          </p:nvSpPr>
          <p:spPr>
            <a:xfrm>
              <a:off x="352450" y="496260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Shape 215"/>
            <p:cNvSpPr/>
            <p:nvPr/>
          </p:nvSpPr>
          <p:spPr>
            <a:xfrm>
              <a:off x="-42837" y="460541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Shape 216"/>
            <p:cNvSpPr/>
            <p:nvPr/>
          </p:nvSpPr>
          <p:spPr>
            <a:xfrm>
              <a:off x="1876450" y="483401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Shape 217"/>
            <p:cNvSpPr/>
            <p:nvPr/>
          </p:nvSpPr>
          <p:spPr>
            <a:xfrm>
              <a:off x="2257450" y="482925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Shape 218"/>
            <p:cNvSpPr/>
            <p:nvPr/>
          </p:nvSpPr>
          <p:spPr>
            <a:xfrm>
              <a:off x="2638450" y="454826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Shape 219"/>
            <p:cNvSpPr/>
            <p:nvPr/>
          </p:nvSpPr>
          <p:spPr>
            <a:xfrm>
              <a:off x="3019450" y="461493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Shape 220"/>
            <p:cNvSpPr/>
            <p:nvPr/>
          </p:nvSpPr>
          <p:spPr>
            <a:xfrm>
              <a:off x="3400450" y="461493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Shape 221"/>
            <p:cNvSpPr/>
            <p:nvPr/>
          </p:nvSpPr>
          <p:spPr>
            <a:xfrm>
              <a:off x="3781450" y="494831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Shape 222"/>
            <p:cNvSpPr/>
            <p:nvPr/>
          </p:nvSpPr>
          <p:spPr>
            <a:xfrm>
              <a:off x="4162450" y="494831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Shape 223"/>
            <p:cNvSpPr/>
            <p:nvPr/>
          </p:nvSpPr>
          <p:spPr>
            <a:xfrm>
              <a:off x="4543450" y="4667325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Shape 224"/>
            <p:cNvSpPr/>
            <p:nvPr/>
          </p:nvSpPr>
          <p:spPr>
            <a:xfrm>
              <a:off x="4924450" y="454350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Shape 225"/>
            <p:cNvSpPr/>
            <p:nvPr/>
          </p:nvSpPr>
          <p:spPr>
            <a:xfrm>
              <a:off x="5305450" y="477210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Shape 226"/>
            <p:cNvSpPr/>
            <p:nvPr/>
          </p:nvSpPr>
          <p:spPr>
            <a:xfrm>
              <a:off x="5686450" y="477210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Shape 227"/>
            <p:cNvSpPr/>
            <p:nvPr/>
          </p:nvSpPr>
          <p:spPr>
            <a:xfrm>
              <a:off x="6067450" y="484830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Shape 228"/>
            <p:cNvSpPr/>
            <p:nvPr/>
          </p:nvSpPr>
          <p:spPr>
            <a:xfrm>
              <a:off x="6448450" y="472923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Shape 229"/>
            <p:cNvSpPr/>
            <p:nvPr/>
          </p:nvSpPr>
          <p:spPr>
            <a:xfrm>
              <a:off x="6829450" y="502451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Shape 230"/>
            <p:cNvSpPr/>
            <p:nvPr/>
          </p:nvSpPr>
          <p:spPr>
            <a:xfrm>
              <a:off x="7210450" y="502451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Shape 231"/>
            <p:cNvSpPr/>
            <p:nvPr/>
          </p:nvSpPr>
          <p:spPr>
            <a:xfrm>
              <a:off x="7591450" y="444348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Shape 232"/>
            <p:cNvSpPr/>
            <p:nvPr/>
          </p:nvSpPr>
          <p:spPr>
            <a:xfrm>
              <a:off x="7972450" y="455778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Shape 233"/>
            <p:cNvSpPr/>
            <p:nvPr/>
          </p:nvSpPr>
          <p:spPr>
            <a:xfrm>
              <a:off x="8353450" y="455778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Shape 234"/>
            <p:cNvSpPr/>
            <p:nvPr/>
          </p:nvSpPr>
          <p:spPr>
            <a:xfrm>
              <a:off x="8734450" y="455778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Shape 235"/>
            <p:cNvSpPr/>
            <p:nvPr/>
          </p:nvSpPr>
          <p:spPr>
            <a:xfrm>
              <a:off x="9129737" y="486735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6" name="Shape 236"/>
          <p:cNvSpPr/>
          <p:nvPr/>
        </p:nvSpPr>
        <p:spPr>
          <a:xfrm>
            <a:off x="2990700" y="4586200"/>
            <a:ext cx="114599" cy="114599"/>
          </a:xfrm>
          <a:prstGeom prst="ellipse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Shape 237"/>
          <p:cNvSpPr/>
          <p:nvPr/>
        </p:nvSpPr>
        <p:spPr>
          <a:xfrm>
            <a:off x="1085700" y="4871950"/>
            <a:ext cx="114599" cy="114599"/>
          </a:xfrm>
          <a:prstGeom prst="ellipse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Shape 238"/>
          <p:cNvSpPr/>
          <p:nvPr/>
        </p:nvSpPr>
        <p:spPr>
          <a:xfrm>
            <a:off x="4895700" y="4516031"/>
            <a:ext cx="114599" cy="114599"/>
          </a:xfrm>
          <a:prstGeom prst="ellipse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Shape 239"/>
          <p:cNvSpPr/>
          <p:nvPr/>
        </p:nvSpPr>
        <p:spPr>
          <a:xfrm rot="8100000">
            <a:off x="8699949" y="4329168"/>
            <a:ext cx="122612" cy="122612"/>
          </a:xfrm>
          <a:prstGeom prst="teardrop">
            <a:avLst>
              <a:gd name="adj" fmla="val 100000"/>
            </a:avLst>
          </a:prstGeom>
          <a:noFill/>
          <a:ln w="28575" cap="flat" cmpd="sng">
            <a:solidFill>
              <a:srgbClr val="AFF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 txBox="1">
            <a:spLocks noGrp="1"/>
          </p:cNvSpPr>
          <p:nvPr>
            <p:ph type="title"/>
          </p:nvPr>
        </p:nvSpPr>
        <p:spPr>
          <a:xfrm>
            <a:off x="1047750" y="634125"/>
            <a:ext cx="6996600" cy="715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ct val="100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indent="0" algn="ctr">
              <a:spcBef>
                <a:spcPts val="0"/>
              </a:spcBef>
              <a:buClr>
                <a:srgbClr val="00CEF6"/>
              </a:buClr>
              <a:buSzPct val="100000"/>
              <a:buFont typeface="Oswald"/>
              <a:buNone/>
              <a:defRPr sz="2000" b="1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indent="0" algn="ctr">
              <a:spcBef>
                <a:spcPts val="0"/>
              </a:spcBef>
              <a:buClr>
                <a:srgbClr val="00CEF6"/>
              </a:buClr>
              <a:buSzPct val="100000"/>
              <a:buFont typeface="Oswald"/>
              <a:buNone/>
              <a:defRPr sz="2000" b="1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indent="0" algn="ctr">
              <a:spcBef>
                <a:spcPts val="0"/>
              </a:spcBef>
              <a:buClr>
                <a:srgbClr val="00CEF6"/>
              </a:buClr>
              <a:buSzPct val="100000"/>
              <a:buFont typeface="Oswald"/>
              <a:buNone/>
              <a:defRPr sz="2000" b="1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indent="0" algn="ctr">
              <a:spcBef>
                <a:spcPts val="0"/>
              </a:spcBef>
              <a:buClr>
                <a:srgbClr val="00CEF6"/>
              </a:buClr>
              <a:buSzPct val="100000"/>
              <a:buFont typeface="Oswald"/>
              <a:buNone/>
              <a:defRPr sz="2000" b="1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indent="0" algn="ctr">
              <a:spcBef>
                <a:spcPts val="0"/>
              </a:spcBef>
              <a:buClr>
                <a:srgbClr val="00CEF6"/>
              </a:buClr>
              <a:buSzPct val="100000"/>
              <a:buFont typeface="Oswald"/>
              <a:buNone/>
              <a:defRPr sz="2000" b="1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indent="0" algn="ctr">
              <a:spcBef>
                <a:spcPts val="0"/>
              </a:spcBef>
              <a:buClr>
                <a:srgbClr val="00CEF6"/>
              </a:buClr>
              <a:buSzPct val="100000"/>
              <a:buFont typeface="Oswald"/>
              <a:buNone/>
              <a:defRPr sz="2000" b="1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indent="0" algn="ctr">
              <a:spcBef>
                <a:spcPts val="0"/>
              </a:spcBef>
              <a:buClr>
                <a:srgbClr val="00CEF6"/>
              </a:buClr>
              <a:buSzPct val="100000"/>
              <a:buFont typeface="Oswald"/>
              <a:buNone/>
              <a:defRPr sz="2000" b="1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indent="0" algn="ctr">
              <a:spcBef>
                <a:spcPts val="0"/>
              </a:spcBef>
              <a:buClr>
                <a:srgbClr val="00CEF6"/>
              </a:buClr>
              <a:buSzPct val="100000"/>
              <a:buFont typeface="Oswald"/>
              <a:buNone/>
              <a:defRPr sz="2000" b="1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242" name="Shape 242"/>
          <p:cNvSpPr txBox="1">
            <a:spLocks noGrp="1"/>
          </p:cNvSpPr>
          <p:nvPr>
            <p:ph type="body" idx="1"/>
          </p:nvPr>
        </p:nvSpPr>
        <p:spPr>
          <a:xfrm>
            <a:off x="1075850" y="1540175"/>
            <a:ext cx="6996600" cy="19220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127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ct val="100000"/>
              <a:buFont typeface="Source Sans Pro"/>
              <a:buChar char="◉"/>
              <a:defRPr sz="20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ct val="100000"/>
              <a:buFont typeface="Source Sans Pro"/>
              <a:buChar char="◉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43" name="Shape 243"/>
          <p:cNvSpPr/>
          <p:nvPr/>
        </p:nvSpPr>
        <p:spPr>
          <a:xfrm>
            <a:off x="-28575" y="4446775"/>
            <a:ext cx="9191625" cy="71247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4" y="1105"/>
                </a:moveTo>
                <a:lnTo>
                  <a:pt x="5409" y="47557"/>
                </a:lnTo>
                <a:lnTo>
                  <a:pt x="10321" y="21568"/>
                </a:lnTo>
                <a:lnTo>
                  <a:pt x="20393" y="21013"/>
                </a:lnTo>
                <a:lnTo>
                  <a:pt x="25367" y="0"/>
                </a:lnTo>
                <a:lnTo>
                  <a:pt x="30341" y="56959"/>
                </a:lnTo>
                <a:lnTo>
                  <a:pt x="35254" y="89584"/>
                </a:lnTo>
                <a:lnTo>
                  <a:pt x="40165" y="89032"/>
                </a:lnTo>
                <a:lnTo>
                  <a:pt x="45388" y="43687"/>
                </a:lnTo>
                <a:lnTo>
                  <a:pt x="50300" y="33179"/>
                </a:lnTo>
                <a:lnTo>
                  <a:pt x="55088" y="9892"/>
                </a:lnTo>
                <a:lnTo>
                  <a:pt x="60186" y="62489"/>
                </a:lnTo>
                <a:lnTo>
                  <a:pt x="65160" y="64312"/>
                </a:lnTo>
                <a:lnTo>
                  <a:pt x="70072" y="105622"/>
                </a:lnTo>
                <a:lnTo>
                  <a:pt x="75108" y="105622"/>
                </a:lnTo>
                <a:lnTo>
                  <a:pt x="80331" y="84608"/>
                </a:lnTo>
                <a:lnTo>
                  <a:pt x="85243" y="84608"/>
                </a:lnTo>
                <a:lnTo>
                  <a:pt x="89906" y="48111"/>
                </a:lnTo>
                <a:lnTo>
                  <a:pt x="95191" y="70782"/>
                </a:lnTo>
                <a:lnTo>
                  <a:pt x="99854" y="34285"/>
                </a:lnTo>
                <a:lnTo>
                  <a:pt x="109927" y="33733"/>
                </a:lnTo>
                <a:lnTo>
                  <a:pt x="114839" y="47557"/>
                </a:lnTo>
                <a:lnTo>
                  <a:pt x="120000" y="11614"/>
                </a:lnTo>
                <a:lnTo>
                  <a:pt x="119875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AFF000">
              <a:alpha val="81568"/>
            </a:srgbClr>
          </a:solidFill>
          <a:ln>
            <a:noFill/>
          </a:ln>
        </p:spPr>
      </p:sp>
      <p:sp>
        <p:nvSpPr>
          <p:cNvPr id="244" name="Shape 244"/>
          <p:cNvSpPr/>
          <p:nvPr/>
        </p:nvSpPr>
        <p:spPr>
          <a:xfrm>
            <a:off x="-28575" y="4578111"/>
            <a:ext cx="9191625" cy="58443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4" y="28313"/>
                </a:moveTo>
                <a:lnTo>
                  <a:pt x="5471" y="57561"/>
                </a:lnTo>
                <a:lnTo>
                  <a:pt x="15419" y="57561"/>
                </a:lnTo>
                <a:lnTo>
                  <a:pt x="20393" y="35122"/>
                </a:lnTo>
                <a:lnTo>
                  <a:pt x="25367" y="82927"/>
                </a:lnTo>
                <a:lnTo>
                  <a:pt x="30341" y="82927"/>
                </a:lnTo>
                <a:lnTo>
                  <a:pt x="35067" y="57561"/>
                </a:lnTo>
                <a:lnTo>
                  <a:pt x="40041" y="41952"/>
                </a:lnTo>
                <a:lnTo>
                  <a:pt x="45264" y="41952"/>
                </a:lnTo>
                <a:lnTo>
                  <a:pt x="50238" y="55608"/>
                </a:lnTo>
                <a:lnTo>
                  <a:pt x="55088" y="39025"/>
                </a:lnTo>
                <a:lnTo>
                  <a:pt x="60062" y="65364"/>
                </a:lnTo>
                <a:lnTo>
                  <a:pt x="65160" y="105367"/>
                </a:lnTo>
                <a:lnTo>
                  <a:pt x="69886" y="78047"/>
                </a:lnTo>
                <a:lnTo>
                  <a:pt x="74984" y="78047"/>
                </a:lnTo>
                <a:lnTo>
                  <a:pt x="80082" y="30242"/>
                </a:lnTo>
                <a:lnTo>
                  <a:pt x="85056" y="57561"/>
                </a:lnTo>
                <a:lnTo>
                  <a:pt x="90031" y="57561"/>
                </a:lnTo>
                <a:lnTo>
                  <a:pt x="95005" y="35122"/>
                </a:lnTo>
                <a:lnTo>
                  <a:pt x="104953" y="35122"/>
                </a:lnTo>
                <a:lnTo>
                  <a:pt x="109927" y="81951"/>
                </a:lnTo>
                <a:lnTo>
                  <a:pt x="114652" y="65364"/>
                </a:ln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00CEF6">
              <a:alpha val="73333"/>
            </a:srgbClr>
          </a:solidFill>
          <a:ln>
            <a:noFill/>
          </a:ln>
        </p:spPr>
      </p:sp>
      <p:sp>
        <p:nvSpPr>
          <p:cNvPr id="245" name="Shape 245"/>
          <p:cNvSpPr/>
          <p:nvPr/>
        </p:nvSpPr>
        <p:spPr>
          <a:xfrm rot="8100000">
            <a:off x="1847980" y="4252968"/>
            <a:ext cx="122612" cy="122612"/>
          </a:xfrm>
          <a:prstGeom prst="teardrop">
            <a:avLst>
              <a:gd name="adj" fmla="val 100000"/>
            </a:avLst>
          </a:prstGeom>
          <a:solidFill>
            <a:srgbClr val="AFF0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Shape 246"/>
          <p:cNvSpPr/>
          <p:nvPr/>
        </p:nvSpPr>
        <p:spPr>
          <a:xfrm rot="8100000">
            <a:off x="6038980" y="4536818"/>
            <a:ext cx="122612" cy="122612"/>
          </a:xfrm>
          <a:prstGeom prst="teardrop">
            <a:avLst>
              <a:gd name="adj" fmla="val 100000"/>
            </a:avLst>
          </a:prstGeom>
          <a:noFill/>
          <a:ln w="28575" cap="flat" cmpd="sng">
            <a:solidFill>
              <a:srgbClr val="00CEF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Shape 247"/>
          <p:cNvSpPr/>
          <p:nvPr/>
        </p:nvSpPr>
        <p:spPr>
          <a:xfrm rot="8100000">
            <a:off x="7181980" y="4570168"/>
            <a:ext cx="122612" cy="122612"/>
          </a:xfrm>
          <a:prstGeom prst="teardrop">
            <a:avLst>
              <a:gd name="adj" fmla="val 100000"/>
            </a:avLst>
          </a:prstGeom>
          <a:solidFill>
            <a:srgbClr val="00CEF6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8" name="Shape 248"/>
          <p:cNvGrpSpPr/>
          <p:nvPr/>
        </p:nvGrpSpPr>
        <p:grpSpPr>
          <a:xfrm>
            <a:off x="-9525" y="4462475"/>
            <a:ext cx="9167825" cy="595300"/>
            <a:chOff x="-9525" y="4462475"/>
            <a:chExt cx="9167825" cy="595300"/>
          </a:xfrm>
        </p:grpSpPr>
        <p:sp>
          <p:nvSpPr>
            <p:cNvPr id="249" name="Shape 249"/>
            <p:cNvSpPr/>
            <p:nvPr/>
          </p:nvSpPr>
          <p:spPr>
            <a:xfrm>
              <a:off x="-9525" y="4581525"/>
              <a:ext cx="4205300" cy="47625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0803"/>
                  </a:moveTo>
                  <a:lnTo>
                    <a:pt x="11280" y="104403"/>
                  </a:lnTo>
                  <a:lnTo>
                    <a:pt x="22152" y="104403"/>
                  </a:lnTo>
                  <a:lnTo>
                    <a:pt x="33024" y="88800"/>
                  </a:lnTo>
                  <a:lnTo>
                    <a:pt x="43896" y="120000"/>
                  </a:lnTo>
                  <a:lnTo>
                    <a:pt x="54631" y="70803"/>
                  </a:lnTo>
                  <a:lnTo>
                    <a:pt x="65640" y="70803"/>
                  </a:lnTo>
                  <a:lnTo>
                    <a:pt x="76240" y="0"/>
                  </a:lnTo>
                  <a:lnTo>
                    <a:pt x="87112" y="16800"/>
                  </a:lnTo>
                  <a:lnTo>
                    <a:pt x="98119" y="16800"/>
                  </a:lnTo>
                  <a:lnTo>
                    <a:pt x="109128" y="100800"/>
                  </a:lnTo>
                  <a:lnTo>
                    <a:pt x="120000" y="100800"/>
                  </a:lnTo>
                </a:path>
              </a:pathLst>
            </a:cu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50" name="Shape 250"/>
            <p:cNvSpPr/>
            <p:nvPr/>
          </p:nvSpPr>
          <p:spPr>
            <a:xfrm>
              <a:off x="4195775" y="4462475"/>
              <a:ext cx="3424225" cy="59055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06451"/>
                  </a:moveTo>
                  <a:lnTo>
                    <a:pt x="13184" y="46451"/>
                  </a:lnTo>
                  <a:lnTo>
                    <a:pt x="26703" y="22255"/>
                  </a:lnTo>
                  <a:lnTo>
                    <a:pt x="40055" y="69677"/>
                  </a:lnTo>
                  <a:lnTo>
                    <a:pt x="53240" y="69677"/>
                  </a:lnTo>
                  <a:lnTo>
                    <a:pt x="66592" y="84191"/>
                  </a:lnTo>
                  <a:lnTo>
                    <a:pt x="79944" y="60000"/>
                  </a:lnTo>
                  <a:lnTo>
                    <a:pt x="93463" y="120000"/>
                  </a:lnTo>
                  <a:lnTo>
                    <a:pt x="106981" y="120000"/>
                  </a:lnTo>
                  <a:lnTo>
                    <a:pt x="120000" y="0"/>
                  </a:lnTo>
                </a:path>
              </a:pathLst>
            </a:cu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51" name="Shape 251"/>
            <p:cNvSpPr/>
            <p:nvPr/>
          </p:nvSpPr>
          <p:spPr>
            <a:xfrm>
              <a:off x="7624775" y="4472000"/>
              <a:ext cx="1533525" cy="41432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29440" y="34480"/>
                  </a:lnTo>
                  <a:lnTo>
                    <a:pt x="59999" y="34480"/>
                  </a:lnTo>
                  <a:lnTo>
                    <a:pt x="89812" y="34480"/>
                  </a:lnTo>
                  <a:lnTo>
                    <a:pt x="120000" y="120000"/>
                  </a:lnTo>
                </a:path>
              </a:pathLst>
            </a:cu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252" name="Shape 252"/>
          <p:cNvGrpSpPr/>
          <p:nvPr/>
        </p:nvGrpSpPr>
        <p:grpSpPr>
          <a:xfrm>
            <a:off x="-42837" y="4443487"/>
            <a:ext cx="9229573" cy="642787"/>
            <a:chOff x="-42837" y="4443487"/>
            <a:chExt cx="9229573" cy="642787"/>
          </a:xfrm>
        </p:grpSpPr>
        <p:sp>
          <p:nvSpPr>
            <p:cNvPr id="253" name="Shape 253"/>
            <p:cNvSpPr/>
            <p:nvPr/>
          </p:nvSpPr>
          <p:spPr>
            <a:xfrm>
              <a:off x="1114450" y="490068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Shape 254"/>
            <p:cNvSpPr/>
            <p:nvPr/>
          </p:nvSpPr>
          <p:spPr>
            <a:xfrm>
              <a:off x="1495450" y="5029275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Shape 255"/>
            <p:cNvSpPr/>
            <p:nvPr/>
          </p:nvSpPr>
          <p:spPr>
            <a:xfrm>
              <a:off x="733450" y="4972125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Shape 256"/>
            <p:cNvSpPr/>
            <p:nvPr/>
          </p:nvSpPr>
          <p:spPr>
            <a:xfrm>
              <a:off x="352450" y="496260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Shape 257"/>
            <p:cNvSpPr/>
            <p:nvPr/>
          </p:nvSpPr>
          <p:spPr>
            <a:xfrm>
              <a:off x="-42837" y="460541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Shape 258"/>
            <p:cNvSpPr/>
            <p:nvPr/>
          </p:nvSpPr>
          <p:spPr>
            <a:xfrm>
              <a:off x="1876450" y="483401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Shape 259"/>
            <p:cNvSpPr/>
            <p:nvPr/>
          </p:nvSpPr>
          <p:spPr>
            <a:xfrm>
              <a:off x="2257450" y="482925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Shape 260"/>
            <p:cNvSpPr/>
            <p:nvPr/>
          </p:nvSpPr>
          <p:spPr>
            <a:xfrm>
              <a:off x="2638450" y="454826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Shape 261"/>
            <p:cNvSpPr/>
            <p:nvPr/>
          </p:nvSpPr>
          <p:spPr>
            <a:xfrm>
              <a:off x="3019450" y="461493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Shape 262"/>
            <p:cNvSpPr/>
            <p:nvPr/>
          </p:nvSpPr>
          <p:spPr>
            <a:xfrm>
              <a:off x="3400450" y="461493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Shape 263"/>
            <p:cNvSpPr/>
            <p:nvPr/>
          </p:nvSpPr>
          <p:spPr>
            <a:xfrm>
              <a:off x="3781450" y="494831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Shape 264"/>
            <p:cNvSpPr/>
            <p:nvPr/>
          </p:nvSpPr>
          <p:spPr>
            <a:xfrm>
              <a:off x="4162450" y="494831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Shape 265"/>
            <p:cNvSpPr/>
            <p:nvPr/>
          </p:nvSpPr>
          <p:spPr>
            <a:xfrm>
              <a:off x="4543450" y="4667325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Shape 266"/>
            <p:cNvSpPr/>
            <p:nvPr/>
          </p:nvSpPr>
          <p:spPr>
            <a:xfrm>
              <a:off x="4924450" y="454350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Shape 267"/>
            <p:cNvSpPr/>
            <p:nvPr/>
          </p:nvSpPr>
          <p:spPr>
            <a:xfrm>
              <a:off x="5305450" y="477210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Shape 268"/>
            <p:cNvSpPr/>
            <p:nvPr/>
          </p:nvSpPr>
          <p:spPr>
            <a:xfrm>
              <a:off x="5686450" y="477210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Shape 269"/>
            <p:cNvSpPr/>
            <p:nvPr/>
          </p:nvSpPr>
          <p:spPr>
            <a:xfrm>
              <a:off x="6067450" y="484830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Shape 270"/>
            <p:cNvSpPr/>
            <p:nvPr/>
          </p:nvSpPr>
          <p:spPr>
            <a:xfrm>
              <a:off x="6448450" y="472923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Shape 271"/>
            <p:cNvSpPr/>
            <p:nvPr/>
          </p:nvSpPr>
          <p:spPr>
            <a:xfrm>
              <a:off x="6829450" y="502451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Shape 272"/>
            <p:cNvSpPr/>
            <p:nvPr/>
          </p:nvSpPr>
          <p:spPr>
            <a:xfrm>
              <a:off x="7210450" y="502451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Shape 273"/>
            <p:cNvSpPr/>
            <p:nvPr/>
          </p:nvSpPr>
          <p:spPr>
            <a:xfrm>
              <a:off x="7591450" y="444348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Shape 274"/>
            <p:cNvSpPr/>
            <p:nvPr/>
          </p:nvSpPr>
          <p:spPr>
            <a:xfrm>
              <a:off x="7972450" y="455778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Shape 275"/>
            <p:cNvSpPr/>
            <p:nvPr/>
          </p:nvSpPr>
          <p:spPr>
            <a:xfrm>
              <a:off x="8353450" y="455778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Shape 276"/>
            <p:cNvSpPr/>
            <p:nvPr/>
          </p:nvSpPr>
          <p:spPr>
            <a:xfrm>
              <a:off x="8734450" y="455778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Shape 277"/>
            <p:cNvSpPr/>
            <p:nvPr/>
          </p:nvSpPr>
          <p:spPr>
            <a:xfrm>
              <a:off x="9129737" y="486735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8" name="Shape 278"/>
          <p:cNvSpPr/>
          <p:nvPr/>
        </p:nvSpPr>
        <p:spPr>
          <a:xfrm>
            <a:off x="2990700" y="4586200"/>
            <a:ext cx="114599" cy="114599"/>
          </a:xfrm>
          <a:prstGeom prst="ellipse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Shape 279"/>
          <p:cNvSpPr/>
          <p:nvPr/>
        </p:nvSpPr>
        <p:spPr>
          <a:xfrm>
            <a:off x="1085700" y="4871950"/>
            <a:ext cx="114599" cy="114599"/>
          </a:xfrm>
          <a:prstGeom prst="ellipse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Shape 280"/>
          <p:cNvSpPr/>
          <p:nvPr/>
        </p:nvSpPr>
        <p:spPr>
          <a:xfrm>
            <a:off x="4895700" y="4516031"/>
            <a:ext cx="114599" cy="114599"/>
          </a:xfrm>
          <a:prstGeom prst="ellipse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Shape 281"/>
          <p:cNvSpPr/>
          <p:nvPr/>
        </p:nvSpPr>
        <p:spPr>
          <a:xfrm rot="8100000">
            <a:off x="8699949" y="4329168"/>
            <a:ext cx="122612" cy="122612"/>
          </a:xfrm>
          <a:prstGeom prst="teardrop">
            <a:avLst>
              <a:gd name="adj" fmla="val 100000"/>
            </a:avLst>
          </a:prstGeom>
          <a:noFill/>
          <a:ln w="28575" cap="flat" cmpd="sng">
            <a:solidFill>
              <a:srgbClr val="AFF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3 columns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 txBox="1">
            <a:spLocks noGrp="1"/>
          </p:cNvSpPr>
          <p:nvPr>
            <p:ph type="title"/>
          </p:nvPr>
        </p:nvSpPr>
        <p:spPr>
          <a:xfrm>
            <a:off x="1047750" y="634125"/>
            <a:ext cx="6996600" cy="715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ct val="100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indent="0" algn="ctr" rtl="0">
              <a:spcBef>
                <a:spcPts val="0"/>
              </a:spcBef>
              <a:buClr>
                <a:srgbClr val="00CEF6"/>
              </a:buClr>
              <a:buSzPct val="100000"/>
              <a:buFont typeface="Oswald"/>
              <a:buNone/>
              <a:defRPr sz="2000" b="1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indent="0" algn="ctr" rtl="0">
              <a:spcBef>
                <a:spcPts val="0"/>
              </a:spcBef>
              <a:buClr>
                <a:srgbClr val="00CEF6"/>
              </a:buClr>
              <a:buSzPct val="100000"/>
              <a:buFont typeface="Oswald"/>
              <a:buNone/>
              <a:defRPr sz="2000" b="1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indent="0" algn="ctr" rtl="0">
              <a:spcBef>
                <a:spcPts val="0"/>
              </a:spcBef>
              <a:buClr>
                <a:srgbClr val="00CEF6"/>
              </a:buClr>
              <a:buSzPct val="100000"/>
              <a:buFont typeface="Oswald"/>
              <a:buNone/>
              <a:defRPr sz="2000" b="1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indent="0" algn="ctr" rtl="0">
              <a:spcBef>
                <a:spcPts val="0"/>
              </a:spcBef>
              <a:buClr>
                <a:srgbClr val="00CEF6"/>
              </a:buClr>
              <a:buSzPct val="100000"/>
              <a:buFont typeface="Oswald"/>
              <a:buNone/>
              <a:defRPr sz="2000" b="1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indent="0" algn="ctr" rtl="0">
              <a:spcBef>
                <a:spcPts val="0"/>
              </a:spcBef>
              <a:buClr>
                <a:srgbClr val="00CEF6"/>
              </a:buClr>
              <a:buSzPct val="100000"/>
              <a:buFont typeface="Oswald"/>
              <a:buNone/>
              <a:defRPr sz="2000" b="1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indent="0" algn="ctr" rtl="0">
              <a:spcBef>
                <a:spcPts val="0"/>
              </a:spcBef>
              <a:buClr>
                <a:srgbClr val="00CEF6"/>
              </a:buClr>
              <a:buSzPct val="100000"/>
              <a:buFont typeface="Oswald"/>
              <a:buNone/>
              <a:defRPr sz="2000" b="1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indent="0" algn="ctr" rtl="0">
              <a:spcBef>
                <a:spcPts val="0"/>
              </a:spcBef>
              <a:buClr>
                <a:srgbClr val="00CEF6"/>
              </a:buClr>
              <a:buSzPct val="100000"/>
              <a:buFont typeface="Oswald"/>
              <a:buNone/>
              <a:defRPr sz="2000" b="1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indent="0" algn="ctr" rtl="0">
              <a:spcBef>
                <a:spcPts val="0"/>
              </a:spcBef>
              <a:buClr>
                <a:srgbClr val="00CEF6"/>
              </a:buClr>
              <a:buSzPct val="100000"/>
              <a:buFont typeface="Oswald"/>
              <a:buNone/>
              <a:defRPr sz="2000" b="1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705900" y="1626600"/>
            <a:ext cx="2471699" cy="32993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ct val="100000"/>
              <a:buFont typeface="Source Sans Pro"/>
              <a:buChar char="◉"/>
              <a:defRPr sz="16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ct val="100000"/>
              <a:buFont typeface="Source Sans Pro"/>
              <a:buChar char="◉"/>
              <a:defRPr sz="16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ct val="100000"/>
              <a:buFont typeface="Source Sans Pro"/>
              <a:buNone/>
              <a:defRPr sz="16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ct val="100000"/>
              <a:buFont typeface="Source Sans Pro"/>
              <a:buNone/>
              <a:defRPr sz="16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ct val="100000"/>
              <a:buFont typeface="Source Sans Pro"/>
              <a:buNone/>
              <a:defRPr sz="16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ct val="100000"/>
              <a:buFont typeface="Source Sans Pro"/>
              <a:buNone/>
              <a:defRPr sz="16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ct val="100000"/>
              <a:buFont typeface="Source Sans Pro"/>
              <a:buNone/>
              <a:defRPr sz="16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ct val="100000"/>
              <a:buFont typeface="Source Sans Pro"/>
              <a:buNone/>
              <a:defRPr sz="16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ct val="100000"/>
              <a:buFont typeface="Source Sans Pro"/>
              <a:buNone/>
              <a:defRPr sz="16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85" name="Shape 285"/>
          <p:cNvSpPr txBox="1">
            <a:spLocks noGrp="1"/>
          </p:cNvSpPr>
          <p:nvPr>
            <p:ph type="body" idx="2"/>
          </p:nvPr>
        </p:nvSpPr>
        <p:spPr>
          <a:xfrm>
            <a:off x="3304125" y="1626600"/>
            <a:ext cx="2471699" cy="32993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ct val="100000"/>
              <a:buFont typeface="Source Sans Pro"/>
              <a:buChar char="◉"/>
              <a:defRPr sz="16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ct val="100000"/>
              <a:buFont typeface="Source Sans Pro"/>
              <a:buChar char="◉"/>
              <a:defRPr sz="16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ct val="100000"/>
              <a:buFont typeface="Source Sans Pro"/>
              <a:buNone/>
              <a:defRPr sz="16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ct val="100000"/>
              <a:buFont typeface="Source Sans Pro"/>
              <a:buNone/>
              <a:defRPr sz="16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ct val="100000"/>
              <a:buFont typeface="Source Sans Pro"/>
              <a:buNone/>
              <a:defRPr sz="16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ct val="100000"/>
              <a:buFont typeface="Source Sans Pro"/>
              <a:buNone/>
              <a:defRPr sz="16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ct val="100000"/>
              <a:buFont typeface="Source Sans Pro"/>
              <a:buNone/>
              <a:defRPr sz="16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ct val="100000"/>
              <a:buFont typeface="Source Sans Pro"/>
              <a:buNone/>
              <a:defRPr sz="16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ct val="100000"/>
              <a:buFont typeface="Source Sans Pro"/>
              <a:buNone/>
              <a:defRPr sz="16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86" name="Shape 286"/>
          <p:cNvSpPr txBox="1">
            <a:spLocks noGrp="1"/>
          </p:cNvSpPr>
          <p:nvPr>
            <p:ph type="body" idx="3"/>
          </p:nvPr>
        </p:nvSpPr>
        <p:spPr>
          <a:xfrm>
            <a:off x="5902350" y="1626600"/>
            <a:ext cx="2471699" cy="32993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ct val="100000"/>
              <a:buFont typeface="Source Sans Pro"/>
              <a:buChar char="◉"/>
              <a:defRPr sz="16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ct val="100000"/>
              <a:buFont typeface="Source Sans Pro"/>
              <a:buChar char="◉"/>
              <a:defRPr sz="16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ct val="100000"/>
              <a:buFont typeface="Source Sans Pro"/>
              <a:buNone/>
              <a:defRPr sz="16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ct val="100000"/>
              <a:buFont typeface="Source Sans Pro"/>
              <a:buNone/>
              <a:defRPr sz="16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ct val="100000"/>
              <a:buFont typeface="Source Sans Pro"/>
              <a:buNone/>
              <a:defRPr sz="16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ct val="100000"/>
              <a:buFont typeface="Source Sans Pro"/>
              <a:buNone/>
              <a:defRPr sz="16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ct val="100000"/>
              <a:buFont typeface="Source Sans Pro"/>
              <a:buNone/>
              <a:defRPr sz="16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ct val="100000"/>
              <a:buFont typeface="Source Sans Pro"/>
              <a:buNone/>
              <a:defRPr sz="16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ct val="100000"/>
              <a:buFont typeface="Source Sans Pro"/>
              <a:buNone/>
              <a:defRPr sz="16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87" name="Shape 287"/>
          <p:cNvSpPr/>
          <p:nvPr/>
        </p:nvSpPr>
        <p:spPr>
          <a:xfrm>
            <a:off x="-28575" y="4446775"/>
            <a:ext cx="9191625" cy="71247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4" y="1105"/>
                </a:moveTo>
                <a:lnTo>
                  <a:pt x="5409" y="47557"/>
                </a:lnTo>
                <a:lnTo>
                  <a:pt x="10321" y="21568"/>
                </a:lnTo>
                <a:lnTo>
                  <a:pt x="20393" y="21013"/>
                </a:lnTo>
                <a:lnTo>
                  <a:pt x="25367" y="0"/>
                </a:lnTo>
                <a:lnTo>
                  <a:pt x="30341" y="56959"/>
                </a:lnTo>
                <a:lnTo>
                  <a:pt x="35254" y="89584"/>
                </a:lnTo>
                <a:lnTo>
                  <a:pt x="40165" y="89032"/>
                </a:lnTo>
                <a:lnTo>
                  <a:pt x="45388" y="43687"/>
                </a:lnTo>
                <a:lnTo>
                  <a:pt x="50300" y="33179"/>
                </a:lnTo>
                <a:lnTo>
                  <a:pt x="55088" y="9892"/>
                </a:lnTo>
                <a:lnTo>
                  <a:pt x="60186" y="62489"/>
                </a:lnTo>
                <a:lnTo>
                  <a:pt x="65160" y="64312"/>
                </a:lnTo>
                <a:lnTo>
                  <a:pt x="70072" y="105622"/>
                </a:lnTo>
                <a:lnTo>
                  <a:pt x="75108" y="105622"/>
                </a:lnTo>
                <a:lnTo>
                  <a:pt x="80331" y="84608"/>
                </a:lnTo>
                <a:lnTo>
                  <a:pt x="85243" y="84608"/>
                </a:lnTo>
                <a:lnTo>
                  <a:pt x="89906" y="48111"/>
                </a:lnTo>
                <a:lnTo>
                  <a:pt x="95191" y="70782"/>
                </a:lnTo>
                <a:lnTo>
                  <a:pt x="99854" y="34285"/>
                </a:lnTo>
                <a:lnTo>
                  <a:pt x="109927" y="33733"/>
                </a:lnTo>
                <a:lnTo>
                  <a:pt x="114839" y="47557"/>
                </a:lnTo>
                <a:lnTo>
                  <a:pt x="120000" y="11614"/>
                </a:lnTo>
                <a:lnTo>
                  <a:pt x="119875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AFF000">
              <a:alpha val="81568"/>
            </a:srgbClr>
          </a:solidFill>
          <a:ln>
            <a:noFill/>
          </a:ln>
        </p:spPr>
      </p:sp>
      <p:sp>
        <p:nvSpPr>
          <p:cNvPr id="288" name="Shape 288"/>
          <p:cNvSpPr/>
          <p:nvPr/>
        </p:nvSpPr>
        <p:spPr>
          <a:xfrm>
            <a:off x="-28575" y="4578111"/>
            <a:ext cx="9191625" cy="58443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4" y="28313"/>
                </a:moveTo>
                <a:lnTo>
                  <a:pt x="5471" y="57561"/>
                </a:lnTo>
                <a:lnTo>
                  <a:pt x="15419" y="57561"/>
                </a:lnTo>
                <a:lnTo>
                  <a:pt x="20393" y="35122"/>
                </a:lnTo>
                <a:lnTo>
                  <a:pt x="25367" y="82927"/>
                </a:lnTo>
                <a:lnTo>
                  <a:pt x="30341" y="82927"/>
                </a:lnTo>
                <a:lnTo>
                  <a:pt x="35067" y="57561"/>
                </a:lnTo>
                <a:lnTo>
                  <a:pt x="40041" y="41952"/>
                </a:lnTo>
                <a:lnTo>
                  <a:pt x="45264" y="41952"/>
                </a:lnTo>
                <a:lnTo>
                  <a:pt x="50238" y="55608"/>
                </a:lnTo>
                <a:lnTo>
                  <a:pt x="55088" y="39025"/>
                </a:lnTo>
                <a:lnTo>
                  <a:pt x="60062" y="65364"/>
                </a:lnTo>
                <a:lnTo>
                  <a:pt x="65160" y="105367"/>
                </a:lnTo>
                <a:lnTo>
                  <a:pt x="69886" y="78047"/>
                </a:lnTo>
                <a:lnTo>
                  <a:pt x="74984" y="78047"/>
                </a:lnTo>
                <a:lnTo>
                  <a:pt x="80082" y="30242"/>
                </a:lnTo>
                <a:lnTo>
                  <a:pt x="85056" y="57561"/>
                </a:lnTo>
                <a:lnTo>
                  <a:pt x="90031" y="57561"/>
                </a:lnTo>
                <a:lnTo>
                  <a:pt x="95005" y="35122"/>
                </a:lnTo>
                <a:lnTo>
                  <a:pt x="104953" y="35122"/>
                </a:lnTo>
                <a:lnTo>
                  <a:pt x="109927" y="81951"/>
                </a:lnTo>
                <a:lnTo>
                  <a:pt x="114652" y="65364"/>
                </a:ln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00CEF6">
              <a:alpha val="73333"/>
            </a:srgbClr>
          </a:solidFill>
          <a:ln>
            <a:noFill/>
          </a:ln>
        </p:spPr>
      </p:sp>
      <p:sp>
        <p:nvSpPr>
          <p:cNvPr id="289" name="Shape 289"/>
          <p:cNvSpPr/>
          <p:nvPr/>
        </p:nvSpPr>
        <p:spPr>
          <a:xfrm rot="8100000">
            <a:off x="1847980" y="4252968"/>
            <a:ext cx="122612" cy="122612"/>
          </a:xfrm>
          <a:prstGeom prst="teardrop">
            <a:avLst>
              <a:gd name="adj" fmla="val 100000"/>
            </a:avLst>
          </a:prstGeom>
          <a:solidFill>
            <a:srgbClr val="AFF0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Shape 290"/>
          <p:cNvSpPr/>
          <p:nvPr/>
        </p:nvSpPr>
        <p:spPr>
          <a:xfrm rot="8100000">
            <a:off x="6038980" y="4536818"/>
            <a:ext cx="122612" cy="122612"/>
          </a:xfrm>
          <a:prstGeom prst="teardrop">
            <a:avLst>
              <a:gd name="adj" fmla="val 100000"/>
            </a:avLst>
          </a:prstGeom>
          <a:noFill/>
          <a:ln w="28575" cap="flat" cmpd="sng">
            <a:solidFill>
              <a:srgbClr val="00CEF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Shape 291"/>
          <p:cNvSpPr/>
          <p:nvPr/>
        </p:nvSpPr>
        <p:spPr>
          <a:xfrm rot="8100000">
            <a:off x="7181980" y="4570168"/>
            <a:ext cx="122612" cy="122612"/>
          </a:xfrm>
          <a:prstGeom prst="teardrop">
            <a:avLst>
              <a:gd name="adj" fmla="val 100000"/>
            </a:avLst>
          </a:prstGeom>
          <a:solidFill>
            <a:srgbClr val="00CEF6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2" name="Shape 292"/>
          <p:cNvGrpSpPr/>
          <p:nvPr/>
        </p:nvGrpSpPr>
        <p:grpSpPr>
          <a:xfrm>
            <a:off x="-9525" y="4462475"/>
            <a:ext cx="9167825" cy="595300"/>
            <a:chOff x="-9525" y="4462475"/>
            <a:chExt cx="9167825" cy="595300"/>
          </a:xfrm>
        </p:grpSpPr>
        <p:sp>
          <p:nvSpPr>
            <p:cNvPr id="293" name="Shape 293"/>
            <p:cNvSpPr/>
            <p:nvPr/>
          </p:nvSpPr>
          <p:spPr>
            <a:xfrm>
              <a:off x="-9525" y="4581525"/>
              <a:ext cx="4205300" cy="47625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0803"/>
                  </a:moveTo>
                  <a:lnTo>
                    <a:pt x="11280" y="104403"/>
                  </a:lnTo>
                  <a:lnTo>
                    <a:pt x="22152" y="104403"/>
                  </a:lnTo>
                  <a:lnTo>
                    <a:pt x="33024" y="88800"/>
                  </a:lnTo>
                  <a:lnTo>
                    <a:pt x="43896" y="120000"/>
                  </a:lnTo>
                  <a:lnTo>
                    <a:pt x="54631" y="70803"/>
                  </a:lnTo>
                  <a:lnTo>
                    <a:pt x="65640" y="70803"/>
                  </a:lnTo>
                  <a:lnTo>
                    <a:pt x="76240" y="0"/>
                  </a:lnTo>
                  <a:lnTo>
                    <a:pt x="87112" y="16800"/>
                  </a:lnTo>
                  <a:lnTo>
                    <a:pt x="98119" y="16800"/>
                  </a:lnTo>
                  <a:lnTo>
                    <a:pt x="109128" y="100800"/>
                  </a:lnTo>
                  <a:lnTo>
                    <a:pt x="120000" y="100800"/>
                  </a:lnTo>
                </a:path>
              </a:pathLst>
            </a:cu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94" name="Shape 294"/>
            <p:cNvSpPr/>
            <p:nvPr/>
          </p:nvSpPr>
          <p:spPr>
            <a:xfrm>
              <a:off x="4195775" y="4462475"/>
              <a:ext cx="3424225" cy="59055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06451"/>
                  </a:moveTo>
                  <a:lnTo>
                    <a:pt x="13184" y="46451"/>
                  </a:lnTo>
                  <a:lnTo>
                    <a:pt x="26703" y="22255"/>
                  </a:lnTo>
                  <a:lnTo>
                    <a:pt x="40055" y="69677"/>
                  </a:lnTo>
                  <a:lnTo>
                    <a:pt x="53240" y="69677"/>
                  </a:lnTo>
                  <a:lnTo>
                    <a:pt x="66592" y="84191"/>
                  </a:lnTo>
                  <a:lnTo>
                    <a:pt x="79944" y="60000"/>
                  </a:lnTo>
                  <a:lnTo>
                    <a:pt x="93463" y="120000"/>
                  </a:lnTo>
                  <a:lnTo>
                    <a:pt x="106981" y="120000"/>
                  </a:lnTo>
                  <a:lnTo>
                    <a:pt x="120000" y="0"/>
                  </a:lnTo>
                </a:path>
              </a:pathLst>
            </a:cu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95" name="Shape 295"/>
            <p:cNvSpPr/>
            <p:nvPr/>
          </p:nvSpPr>
          <p:spPr>
            <a:xfrm>
              <a:off x="7624775" y="4472000"/>
              <a:ext cx="1533525" cy="41432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29440" y="34480"/>
                  </a:lnTo>
                  <a:lnTo>
                    <a:pt x="59999" y="34480"/>
                  </a:lnTo>
                  <a:lnTo>
                    <a:pt x="89812" y="34480"/>
                  </a:lnTo>
                  <a:lnTo>
                    <a:pt x="120000" y="120000"/>
                  </a:lnTo>
                </a:path>
              </a:pathLst>
            </a:cu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296" name="Shape 296"/>
          <p:cNvGrpSpPr/>
          <p:nvPr/>
        </p:nvGrpSpPr>
        <p:grpSpPr>
          <a:xfrm>
            <a:off x="-42837" y="4443487"/>
            <a:ext cx="9229573" cy="642787"/>
            <a:chOff x="-42837" y="4443487"/>
            <a:chExt cx="9229573" cy="642787"/>
          </a:xfrm>
        </p:grpSpPr>
        <p:sp>
          <p:nvSpPr>
            <p:cNvPr id="297" name="Shape 297"/>
            <p:cNvSpPr/>
            <p:nvPr/>
          </p:nvSpPr>
          <p:spPr>
            <a:xfrm>
              <a:off x="1114450" y="490068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Shape 298"/>
            <p:cNvSpPr/>
            <p:nvPr/>
          </p:nvSpPr>
          <p:spPr>
            <a:xfrm>
              <a:off x="1495450" y="5029275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Shape 299"/>
            <p:cNvSpPr/>
            <p:nvPr/>
          </p:nvSpPr>
          <p:spPr>
            <a:xfrm>
              <a:off x="733450" y="4972125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Shape 300"/>
            <p:cNvSpPr/>
            <p:nvPr/>
          </p:nvSpPr>
          <p:spPr>
            <a:xfrm>
              <a:off x="352450" y="496260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Shape 301"/>
            <p:cNvSpPr/>
            <p:nvPr/>
          </p:nvSpPr>
          <p:spPr>
            <a:xfrm>
              <a:off x="-42837" y="460541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Shape 302"/>
            <p:cNvSpPr/>
            <p:nvPr/>
          </p:nvSpPr>
          <p:spPr>
            <a:xfrm>
              <a:off x="1876450" y="483401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Shape 303"/>
            <p:cNvSpPr/>
            <p:nvPr/>
          </p:nvSpPr>
          <p:spPr>
            <a:xfrm>
              <a:off x="2257450" y="482925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Shape 304"/>
            <p:cNvSpPr/>
            <p:nvPr/>
          </p:nvSpPr>
          <p:spPr>
            <a:xfrm>
              <a:off x="2638450" y="454826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Shape 305"/>
            <p:cNvSpPr/>
            <p:nvPr/>
          </p:nvSpPr>
          <p:spPr>
            <a:xfrm>
              <a:off x="3019450" y="461493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Shape 306"/>
            <p:cNvSpPr/>
            <p:nvPr/>
          </p:nvSpPr>
          <p:spPr>
            <a:xfrm>
              <a:off x="3400450" y="461493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Shape 307"/>
            <p:cNvSpPr/>
            <p:nvPr/>
          </p:nvSpPr>
          <p:spPr>
            <a:xfrm>
              <a:off x="3781450" y="494831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Shape 308"/>
            <p:cNvSpPr/>
            <p:nvPr/>
          </p:nvSpPr>
          <p:spPr>
            <a:xfrm>
              <a:off x="4162450" y="494831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Shape 309"/>
            <p:cNvSpPr/>
            <p:nvPr/>
          </p:nvSpPr>
          <p:spPr>
            <a:xfrm>
              <a:off x="4543450" y="4667325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Shape 310"/>
            <p:cNvSpPr/>
            <p:nvPr/>
          </p:nvSpPr>
          <p:spPr>
            <a:xfrm>
              <a:off x="4924450" y="454350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Shape 311"/>
            <p:cNvSpPr/>
            <p:nvPr/>
          </p:nvSpPr>
          <p:spPr>
            <a:xfrm>
              <a:off x="5305450" y="477210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Shape 312"/>
            <p:cNvSpPr/>
            <p:nvPr/>
          </p:nvSpPr>
          <p:spPr>
            <a:xfrm>
              <a:off x="5686450" y="477210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Shape 313"/>
            <p:cNvSpPr/>
            <p:nvPr/>
          </p:nvSpPr>
          <p:spPr>
            <a:xfrm>
              <a:off x="6067450" y="484830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Shape 314"/>
            <p:cNvSpPr/>
            <p:nvPr/>
          </p:nvSpPr>
          <p:spPr>
            <a:xfrm>
              <a:off x="6448450" y="472923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Shape 315"/>
            <p:cNvSpPr/>
            <p:nvPr/>
          </p:nvSpPr>
          <p:spPr>
            <a:xfrm>
              <a:off x="6829450" y="502451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Shape 316"/>
            <p:cNvSpPr/>
            <p:nvPr/>
          </p:nvSpPr>
          <p:spPr>
            <a:xfrm>
              <a:off x="7210450" y="502451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Shape 317"/>
            <p:cNvSpPr/>
            <p:nvPr/>
          </p:nvSpPr>
          <p:spPr>
            <a:xfrm>
              <a:off x="7591450" y="444348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Shape 318"/>
            <p:cNvSpPr/>
            <p:nvPr/>
          </p:nvSpPr>
          <p:spPr>
            <a:xfrm>
              <a:off x="7972450" y="455778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Shape 319"/>
            <p:cNvSpPr/>
            <p:nvPr/>
          </p:nvSpPr>
          <p:spPr>
            <a:xfrm>
              <a:off x="8353450" y="455778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Shape 320"/>
            <p:cNvSpPr/>
            <p:nvPr/>
          </p:nvSpPr>
          <p:spPr>
            <a:xfrm>
              <a:off x="8734450" y="455778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Shape 321"/>
            <p:cNvSpPr/>
            <p:nvPr/>
          </p:nvSpPr>
          <p:spPr>
            <a:xfrm>
              <a:off x="9129737" y="486735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2" name="Shape 322"/>
          <p:cNvSpPr/>
          <p:nvPr/>
        </p:nvSpPr>
        <p:spPr>
          <a:xfrm>
            <a:off x="2990700" y="4586200"/>
            <a:ext cx="114599" cy="114599"/>
          </a:xfrm>
          <a:prstGeom prst="ellipse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Shape 323"/>
          <p:cNvSpPr/>
          <p:nvPr/>
        </p:nvSpPr>
        <p:spPr>
          <a:xfrm>
            <a:off x="1085700" y="4871950"/>
            <a:ext cx="114599" cy="114599"/>
          </a:xfrm>
          <a:prstGeom prst="ellipse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Shape 324"/>
          <p:cNvSpPr/>
          <p:nvPr/>
        </p:nvSpPr>
        <p:spPr>
          <a:xfrm>
            <a:off x="4895700" y="4516031"/>
            <a:ext cx="114599" cy="114599"/>
          </a:xfrm>
          <a:prstGeom prst="ellipse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Shape 325"/>
          <p:cNvSpPr/>
          <p:nvPr/>
        </p:nvSpPr>
        <p:spPr>
          <a:xfrm rot="8100000">
            <a:off x="8699949" y="4329168"/>
            <a:ext cx="122612" cy="122612"/>
          </a:xfrm>
          <a:prstGeom prst="teardrop">
            <a:avLst>
              <a:gd name="adj" fmla="val 100000"/>
            </a:avLst>
          </a:prstGeom>
          <a:noFill/>
          <a:ln w="28575" cap="flat" cmpd="sng">
            <a:solidFill>
              <a:srgbClr val="AFF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mpletely blank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title"/>
          </p:nvPr>
        </p:nvSpPr>
        <p:spPr>
          <a:xfrm>
            <a:off x="1047750" y="634125"/>
            <a:ext cx="6996600" cy="715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ct val="100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indent="0" algn="ctr">
              <a:spcBef>
                <a:spcPts val="0"/>
              </a:spcBef>
              <a:buClr>
                <a:srgbClr val="00CEF6"/>
              </a:buClr>
              <a:buSzPct val="100000"/>
              <a:buFont typeface="Oswald"/>
              <a:buNone/>
              <a:defRPr sz="2000" b="1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indent="0" algn="ctr">
              <a:spcBef>
                <a:spcPts val="0"/>
              </a:spcBef>
              <a:buClr>
                <a:srgbClr val="00CEF6"/>
              </a:buClr>
              <a:buSzPct val="100000"/>
              <a:buFont typeface="Oswald"/>
              <a:buNone/>
              <a:defRPr sz="2000" b="1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indent="0" algn="ctr">
              <a:spcBef>
                <a:spcPts val="0"/>
              </a:spcBef>
              <a:buClr>
                <a:srgbClr val="00CEF6"/>
              </a:buClr>
              <a:buSzPct val="100000"/>
              <a:buFont typeface="Oswald"/>
              <a:buNone/>
              <a:defRPr sz="2000" b="1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indent="0" algn="ctr">
              <a:spcBef>
                <a:spcPts val="0"/>
              </a:spcBef>
              <a:buClr>
                <a:srgbClr val="00CEF6"/>
              </a:buClr>
              <a:buSzPct val="100000"/>
              <a:buFont typeface="Oswald"/>
              <a:buNone/>
              <a:defRPr sz="2000" b="1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indent="0" algn="ctr">
              <a:spcBef>
                <a:spcPts val="0"/>
              </a:spcBef>
              <a:buClr>
                <a:srgbClr val="00CEF6"/>
              </a:buClr>
              <a:buSzPct val="100000"/>
              <a:buFont typeface="Oswald"/>
              <a:buNone/>
              <a:defRPr sz="2000" b="1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indent="0" algn="ctr">
              <a:spcBef>
                <a:spcPts val="0"/>
              </a:spcBef>
              <a:buClr>
                <a:srgbClr val="00CEF6"/>
              </a:buClr>
              <a:buSzPct val="100000"/>
              <a:buFont typeface="Oswald"/>
              <a:buNone/>
              <a:defRPr sz="2000" b="1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indent="0" algn="ctr">
              <a:spcBef>
                <a:spcPts val="0"/>
              </a:spcBef>
              <a:buClr>
                <a:srgbClr val="00CEF6"/>
              </a:buClr>
              <a:buSzPct val="100000"/>
              <a:buFont typeface="Oswald"/>
              <a:buNone/>
              <a:defRPr sz="2000" b="1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indent="0" algn="ctr">
              <a:spcBef>
                <a:spcPts val="0"/>
              </a:spcBef>
              <a:buClr>
                <a:srgbClr val="00CEF6"/>
              </a:buClr>
              <a:buSzPct val="100000"/>
              <a:buFont typeface="Oswald"/>
              <a:buNone/>
              <a:defRPr sz="2000" b="1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329" name="Shape 329"/>
          <p:cNvSpPr/>
          <p:nvPr/>
        </p:nvSpPr>
        <p:spPr>
          <a:xfrm>
            <a:off x="-28575" y="4446775"/>
            <a:ext cx="9191625" cy="71247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4" y="1105"/>
                </a:moveTo>
                <a:lnTo>
                  <a:pt x="5409" y="47557"/>
                </a:lnTo>
                <a:lnTo>
                  <a:pt x="10321" y="21568"/>
                </a:lnTo>
                <a:lnTo>
                  <a:pt x="20393" y="21013"/>
                </a:lnTo>
                <a:lnTo>
                  <a:pt x="25367" y="0"/>
                </a:lnTo>
                <a:lnTo>
                  <a:pt x="30341" y="56959"/>
                </a:lnTo>
                <a:lnTo>
                  <a:pt x="35254" y="89584"/>
                </a:lnTo>
                <a:lnTo>
                  <a:pt x="40165" y="89032"/>
                </a:lnTo>
                <a:lnTo>
                  <a:pt x="45388" y="43687"/>
                </a:lnTo>
                <a:lnTo>
                  <a:pt x="50300" y="33179"/>
                </a:lnTo>
                <a:lnTo>
                  <a:pt x="55088" y="9892"/>
                </a:lnTo>
                <a:lnTo>
                  <a:pt x="60186" y="62489"/>
                </a:lnTo>
                <a:lnTo>
                  <a:pt x="65160" y="64312"/>
                </a:lnTo>
                <a:lnTo>
                  <a:pt x="70072" y="105622"/>
                </a:lnTo>
                <a:lnTo>
                  <a:pt x="75108" y="105622"/>
                </a:lnTo>
                <a:lnTo>
                  <a:pt x="80331" y="84608"/>
                </a:lnTo>
                <a:lnTo>
                  <a:pt x="85243" y="84608"/>
                </a:lnTo>
                <a:lnTo>
                  <a:pt x="89906" y="48111"/>
                </a:lnTo>
                <a:lnTo>
                  <a:pt x="95191" y="70782"/>
                </a:lnTo>
                <a:lnTo>
                  <a:pt x="99854" y="34285"/>
                </a:lnTo>
                <a:lnTo>
                  <a:pt x="109927" y="33733"/>
                </a:lnTo>
                <a:lnTo>
                  <a:pt x="114839" y="47557"/>
                </a:lnTo>
                <a:lnTo>
                  <a:pt x="120000" y="11614"/>
                </a:lnTo>
                <a:lnTo>
                  <a:pt x="119875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AFF000">
              <a:alpha val="81568"/>
            </a:srgbClr>
          </a:solidFill>
          <a:ln>
            <a:noFill/>
          </a:ln>
        </p:spPr>
      </p:sp>
      <p:sp>
        <p:nvSpPr>
          <p:cNvPr id="330" name="Shape 330"/>
          <p:cNvSpPr/>
          <p:nvPr/>
        </p:nvSpPr>
        <p:spPr>
          <a:xfrm>
            <a:off x="-28575" y="4578111"/>
            <a:ext cx="9191625" cy="58443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4" y="28313"/>
                </a:moveTo>
                <a:lnTo>
                  <a:pt x="5471" y="57561"/>
                </a:lnTo>
                <a:lnTo>
                  <a:pt x="15419" y="57561"/>
                </a:lnTo>
                <a:lnTo>
                  <a:pt x="20393" y="35122"/>
                </a:lnTo>
                <a:lnTo>
                  <a:pt x="25367" y="82927"/>
                </a:lnTo>
                <a:lnTo>
                  <a:pt x="30341" y="82927"/>
                </a:lnTo>
                <a:lnTo>
                  <a:pt x="35067" y="57561"/>
                </a:lnTo>
                <a:lnTo>
                  <a:pt x="40041" y="41952"/>
                </a:lnTo>
                <a:lnTo>
                  <a:pt x="45264" y="41952"/>
                </a:lnTo>
                <a:lnTo>
                  <a:pt x="50238" y="55608"/>
                </a:lnTo>
                <a:lnTo>
                  <a:pt x="55088" y="39025"/>
                </a:lnTo>
                <a:lnTo>
                  <a:pt x="60062" y="65364"/>
                </a:lnTo>
                <a:lnTo>
                  <a:pt x="65160" y="105367"/>
                </a:lnTo>
                <a:lnTo>
                  <a:pt x="69886" y="78047"/>
                </a:lnTo>
                <a:lnTo>
                  <a:pt x="74984" y="78047"/>
                </a:lnTo>
                <a:lnTo>
                  <a:pt x="80082" y="30242"/>
                </a:lnTo>
                <a:lnTo>
                  <a:pt x="85056" y="57561"/>
                </a:lnTo>
                <a:lnTo>
                  <a:pt x="90031" y="57561"/>
                </a:lnTo>
                <a:lnTo>
                  <a:pt x="95005" y="35122"/>
                </a:lnTo>
                <a:lnTo>
                  <a:pt x="104953" y="35122"/>
                </a:lnTo>
                <a:lnTo>
                  <a:pt x="109927" y="81951"/>
                </a:lnTo>
                <a:lnTo>
                  <a:pt x="114652" y="65364"/>
                </a:ln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00CEF6">
              <a:alpha val="73333"/>
            </a:srgbClr>
          </a:solidFill>
          <a:ln>
            <a:noFill/>
          </a:ln>
        </p:spPr>
      </p:sp>
      <p:sp>
        <p:nvSpPr>
          <p:cNvPr id="331" name="Shape 331"/>
          <p:cNvSpPr/>
          <p:nvPr/>
        </p:nvSpPr>
        <p:spPr>
          <a:xfrm rot="8100000">
            <a:off x="1847980" y="4252968"/>
            <a:ext cx="122612" cy="122612"/>
          </a:xfrm>
          <a:prstGeom prst="teardrop">
            <a:avLst>
              <a:gd name="adj" fmla="val 100000"/>
            </a:avLst>
          </a:prstGeom>
          <a:solidFill>
            <a:srgbClr val="AFF0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Shape 332"/>
          <p:cNvSpPr/>
          <p:nvPr/>
        </p:nvSpPr>
        <p:spPr>
          <a:xfrm rot="8100000">
            <a:off x="6038980" y="4536818"/>
            <a:ext cx="122612" cy="122612"/>
          </a:xfrm>
          <a:prstGeom prst="teardrop">
            <a:avLst>
              <a:gd name="adj" fmla="val 100000"/>
            </a:avLst>
          </a:prstGeom>
          <a:noFill/>
          <a:ln w="28575" cap="flat" cmpd="sng">
            <a:solidFill>
              <a:srgbClr val="00CEF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Shape 333"/>
          <p:cNvSpPr/>
          <p:nvPr/>
        </p:nvSpPr>
        <p:spPr>
          <a:xfrm rot="8100000">
            <a:off x="7181980" y="4570168"/>
            <a:ext cx="122612" cy="122612"/>
          </a:xfrm>
          <a:prstGeom prst="teardrop">
            <a:avLst>
              <a:gd name="adj" fmla="val 100000"/>
            </a:avLst>
          </a:prstGeom>
          <a:solidFill>
            <a:srgbClr val="00CEF6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4" name="Shape 334"/>
          <p:cNvGrpSpPr/>
          <p:nvPr/>
        </p:nvGrpSpPr>
        <p:grpSpPr>
          <a:xfrm>
            <a:off x="-9525" y="4462475"/>
            <a:ext cx="9167825" cy="595300"/>
            <a:chOff x="-9525" y="4462475"/>
            <a:chExt cx="9167825" cy="595300"/>
          </a:xfrm>
        </p:grpSpPr>
        <p:sp>
          <p:nvSpPr>
            <p:cNvPr id="335" name="Shape 335"/>
            <p:cNvSpPr/>
            <p:nvPr/>
          </p:nvSpPr>
          <p:spPr>
            <a:xfrm>
              <a:off x="-9525" y="4581525"/>
              <a:ext cx="4205300" cy="47625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0803"/>
                  </a:moveTo>
                  <a:lnTo>
                    <a:pt x="11280" y="104403"/>
                  </a:lnTo>
                  <a:lnTo>
                    <a:pt x="22152" y="104403"/>
                  </a:lnTo>
                  <a:lnTo>
                    <a:pt x="33024" y="88800"/>
                  </a:lnTo>
                  <a:lnTo>
                    <a:pt x="43896" y="120000"/>
                  </a:lnTo>
                  <a:lnTo>
                    <a:pt x="54631" y="70803"/>
                  </a:lnTo>
                  <a:lnTo>
                    <a:pt x="65640" y="70803"/>
                  </a:lnTo>
                  <a:lnTo>
                    <a:pt x="76240" y="0"/>
                  </a:lnTo>
                  <a:lnTo>
                    <a:pt x="87112" y="16800"/>
                  </a:lnTo>
                  <a:lnTo>
                    <a:pt x="98119" y="16800"/>
                  </a:lnTo>
                  <a:lnTo>
                    <a:pt x="109128" y="100800"/>
                  </a:lnTo>
                  <a:lnTo>
                    <a:pt x="120000" y="100800"/>
                  </a:lnTo>
                </a:path>
              </a:pathLst>
            </a:cu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36" name="Shape 336"/>
            <p:cNvSpPr/>
            <p:nvPr/>
          </p:nvSpPr>
          <p:spPr>
            <a:xfrm>
              <a:off x="4195775" y="4462475"/>
              <a:ext cx="3424225" cy="59055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06451"/>
                  </a:moveTo>
                  <a:lnTo>
                    <a:pt x="13184" y="46451"/>
                  </a:lnTo>
                  <a:lnTo>
                    <a:pt x="26703" y="22255"/>
                  </a:lnTo>
                  <a:lnTo>
                    <a:pt x="40055" y="69677"/>
                  </a:lnTo>
                  <a:lnTo>
                    <a:pt x="53240" y="69677"/>
                  </a:lnTo>
                  <a:lnTo>
                    <a:pt x="66592" y="84191"/>
                  </a:lnTo>
                  <a:lnTo>
                    <a:pt x="79944" y="60000"/>
                  </a:lnTo>
                  <a:lnTo>
                    <a:pt x="93463" y="120000"/>
                  </a:lnTo>
                  <a:lnTo>
                    <a:pt x="106981" y="120000"/>
                  </a:lnTo>
                  <a:lnTo>
                    <a:pt x="120000" y="0"/>
                  </a:lnTo>
                </a:path>
              </a:pathLst>
            </a:cu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37" name="Shape 337"/>
            <p:cNvSpPr/>
            <p:nvPr/>
          </p:nvSpPr>
          <p:spPr>
            <a:xfrm>
              <a:off x="7624775" y="4472000"/>
              <a:ext cx="1533525" cy="41432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29440" y="34480"/>
                  </a:lnTo>
                  <a:lnTo>
                    <a:pt x="59999" y="34480"/>
                  </a:lnTo>
                  <a:lnTo>
                    <a:pt x="89812" y="34480"/>
                  </a:lnTo>
                  <a:lnTo>
                    <a:pt x="120000" y="120000"/>
                  </a:lnTo>
                </a:path>
              </a:pathLst>
            </a:cu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338" name="Shape 338"/>
          <p:cNvGrpSpPr/>
          <p:nvPr/>
        </p:nvGrpSpPr>
        <p:grpSpPr>
          <a:xfrm>
            <a:off x="-42837" y="4443487"/>
            <a:ext cx="9229573" cy="642787"/>
            <a:chOff x="-42837" y="4443487"/>
            <a:chExt cx="9229573" cy="642787"/>
          </a:xfrm>
        </p:grpSpPr>
        <p:sp>
          <p:nvSpPr>
            <p:cNvPr id="339" name="Shape 339"/>
            <p:cNvSpPr/>
            <p:nvPr/>
          </p:nvSpPr>
          <p:spPr>
            <a:xfrm>
              <a:off x="1114450" y="490068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Shape 340"/>
            <p:cNvSpPr/>
            <p:nvPr/>
          </p:nvSpPr>
          <p:spPr>
            <a:xfrm>
              <a:off x="1495450" y="5029275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Shape 341"/>
            <p:cNvSpPr/>
            <p:nvPr/>
          </p:nvSpPr>
          <p:spPr>
            <a:xfrm>
              <a:off x="733450" y="4972125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Shape 342"/>
            <p:cNvSpPr/>
            <p:nvPr/>
          </p:nvSpPr>
          <p:spPr>
            <a:xfrm>
              <a:off x="352450" y="496260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Shape 343"/>
            <p:cNvSpPr/>
            <p:nvPr/>
          </p:nvSpPr>
          <p:spPr>
            <a:xfrm>
              <a:off x="-42837" y="460541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Shape 344"/>
            <p:cNvSpPr/>
            <p:nvPr/>
          </p:nvSpPr>
          <p:spPr>
            <a:xfrm>
              <a:off x="1876450" y="483401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Shape 345"/>
            <p:cNvSpPr/>
            <p:nvPr/>
          </p:nvSpPr>
          <p:spPr>
            <a:xfrm>
              <a:off x="2257450" y="482925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Shape 346"/>
            <p:cNvSpPr/>
            <p:nvPr/>
          </p:nvSpPr>
          <p:spPr>
            <a:xfrm>
              <a:off x="2638450" y="454826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Shape 347"/>
            <p:cNvSpPr/>
            <p:nvPr/>
          </p:nvSpPr>
          <p:spPr>
            <a:xfrm>
              <a:off x="3019450" y="461493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Shape 348"/>
            <p:cNvSpPr/>
            <p:nvPr/>
          </p:nvSpPr>
          <p:spPr>
            <a:xfrm>
              <a:off x="3400450" y="461493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Shape 349"/>
            <p:cNvSpPr/>
            <p:nvPr/>
          </p:nvSpPr>
          <p:spPr>
            <a:xfrm>
              <a:off x="3781450" y="494831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Shape 350"/>
            <p:cNvSpPr/>
            <p:nvPr/>
          </p:nvSpPr>
          <p:spPr>
            <a:xfrm>
              <a:off x="4162450" y="494831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Shape 351"/>
            <p:cNvSpPr/>
            <p:nvPr/>
          </p:nvSpPr>
          <p:spPr>
            <a:xfrm>
              <a:off x="4543450" y="4667325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Shape 352"/>
            <p:cNvSpPr/>
            <p:nvPr/>
          </p:nvSpPr>
          <p:spPr>
            <a:xfrm>
              <a:off x="4924450" y="454350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Shape 353"/>
            <p:cNvSpPr/>
            <p:nvPr/>
          </p:nvSpPr>
          <p:spPr>
            <a:xfrm>
              <a:off x="5305450" y="477210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Shape 354"/>
            <p:cNvSpPr/>
            <p:nvPr/>
          </p:nvSpPr>
          <p:spPr>
            <a:xfrm>
              <a:off x="5686450" y="477210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Shape 355"/>
            <p:cNvSpPr/>
            <p:nvPr/>
          </p:nvSpPr>
          <p:spPr>
            <a:xfrm>
              <a:off x="6067450" y="484830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Shape 356"/>
            <p:cNvSpPr/>
            <p:nvPr/>
          </p:nvSpPr>
          <p:spPr>
            <a:xfrm>
              <a:off x="6448450" y="472923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Shape 357"/>
            <p:cNvSpPr/>
            <p:nvPr/>
          </p:nvSpPr>
          <p:spPr>
            <a:xfrm>
              <a:off x="6829450" y="502451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Shape 358"/>
            <p:cNvSpPr/>
            <p:nvPr/>
          </p:nvSpPr>
          <p:spPr>
            <a:xfrm>
              <a:off x="7210450" y="5024512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Shape 359"/>
            <p:cNvSpPr/>
            <p:nvPr/>
          </p:nvSpPr>
          <p:spPr>
            <a:xfrm>
              <a:off x="7591450" y="444348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Shape 360"/>
            <p:cNvSpPr/>
            <p:nvPr/>
          </p:nvSpPr>
          <p:spPr>
            <a:xfrm>
              <a:off x="7972450" y="455778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Shape 361"/>
            <p:cNvSpPr/>
            <p:nvPr/>
          </p:nvSpPr>
          <p:spPr>
            <a:xfrm>
              <a:off x="8353450" y="455778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Shape 362"/>
            <p:cNvSpPr/>
            <p:nvPr/>
          </p:nvSpPr>
          <p:spPr>
            <a:xfrm>
              <a:off x="8734450" y="4557787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Shape 363"/>
            <p:cNvSpPr/>
            <p:nvPr/>
          </p:nvSpPr>
          <p:spPr>
            <a:xfrm>
              <a:off x="9129737" y="4867350"/>
              <a:ext cx="56999" cy="5699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4" name="Shape 364"/>
          <p:cNvSpPr/>
          <p:nvPr/>
        </p:nvSpPr>
        <p:spPr>
          <a:xfrm>
            <a:off x="2990700" y="4586200"/>
            <a:ext cx="114599" cy="114599"/>
          </a:xfrm>
          <a:prstGeom prst="ellipse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Shape 365"/>
          <p:cNvSpPr/>
          <p:nvPr/>
        </p:nvSpPr>
        <p:spPr>
          <a:xfrm>
            <a:off x="1085700" y="4871950"/>
            <a:ext cx="114599" cy="114599"/>
          </a:xfrm>
          <a:prstGeom prst="ellipse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Shape 366"/>
          <p:cNvSpPr/>
          <p:nvPr/>
        </p:nvSpPr>
        <p:spPr>
          <a:xfrm>
            <a:off x="4895700" y="4516031"/>
            <a:ext cx="114599" cy="114599"/>
          </a:xfrm>
          <a:prstGeom prst="ellipse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Shape 367"/>
          <p:cNvSpPr/>
          <p:nvPr/>
        </p:nvSpPr>
        <p:spPr>
          <a:xfrm rot="8100000">
            <a:off x="8699949" y="4329168"/>
            <a:ext cx="122612" cy="122612"/>
          </a:xfrm>
          <a:prstGeom prst="teardrop">
            <a:avLst>
              <a:gd name="adj" fmla="val 100000"/>
            </a:avLst>
          </a:prstGeom>
          <a:noFill/>
          <a:ln w="28575" cap="flat" cmpd="sng">
            <a:solidFill>
              <a:srgbClr val="AFF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hape 6"/>
          <p:cNvGrpSpPr/>
          <p:nvPr/>
        </p:nvGrpSpPr>
        <p:grpSpPr>
          <a:xfrm>
            <a:off x="381000" y="7"/>
            <a:ext cx="8382000" cy="5162348"/>
            <a:chOff x="381000" y="-18750"/>
            <a:chExt cx="8382000" cy="5180999"/>
          </a:xfrm>
        </p:grpSpPr>
        <p:cxnSp>
          <p:nvCxnSpPr>
            <p:cNvPr id="7" name="Shape 7"/>
            <p:cNvCxnSpPr/>
            <p:nvPr/>
          </p:nvCxnSpPr>
          <p:spPr>
            <a:xfrm>
              <a:off x="762000" y="-18750"/>
              <a:ext cx="0" cy="5180999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" name="Shape 8"/>
            <p:cNvCxnSpPr/>
            <p:nvPr/>
          </p:nvCxnSpPr>
          <p:spPr>
            <a:xfrm>
              <a:off x="1524000" y="-18750"/>
              <a:ext cx="0" cy="5180999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" name="Shape 9"/>
            <p:cNvCxnSpPr/>
            <p:nvPr/>
          </p:nvCxnSpPr>
          <p:spPr>
            <a:xfrm>
              <a:off x="2286000" y="-18750"/>
              <a:ext cx="0" cy="5180999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" name="Shape 10"/>
            <p:cNvCxnSpPr/>
            <p:nvPr/>
          </p:nvCxnSpPr>
          <p:spPr>
            <a:xfrm>
              <a:off x="3048000" y="-18750"/>
              <a:ext cx="0" cy="5180999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Shape 11"/>
            <p:cNvCxnSpPr/>
            <p:nvPr/>
          </p:nvCxnSpPr>
          <p:spPr>
            <a:xfrm>
              <a:off x="3810000" y="-18750"/>
              <a:ext cx="0" cy="5180999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Shape 12"/>
            <p:cNvCxnSpPr/>
            <p:nvPr/>
          </p:nvCxnSpPr>
          <p:spPr>
            <a:xfrm>
              <a:off x="4572000" y="-18750"/>
              <a:ext cx="0" cy="5180999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Shape 13"/>
            <p:cNvCxnSpPr/>
            <p:nvPr/>
          </p:nvCxnSpPr>
          <p:spPr>
            <a:xfrm>
              <a:off x="5334000" y="-18750"/>
              <a:ext cx="0" cy="5180999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Shape 14"/>
            <p:cNvCxnSpPr/>
            <p:nvPr/>
          </p:nvCxnSpPr>
          <p:spPr>
            <a:xfrm>
              <a:off x="6096000" y="-18750"/>
              <a:ext cx="0" cy="5180999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Shape 15"/>
            <p:cNvCxnSpPr/>
            <p:nvPr/>
          </p:nvCxnSpPr>
          <p:spPr>
            <a:xfrm>
              <a:off x="6858000" y="-18750"/>
              <a:ext cx="0" cy="5180999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Shape 16"/>
            <p:cNvCxnSpPr/>
            <p:nvPr/>
          </p:nvCxnSpPr>
          <p:spPr>
            <a:xfrm>
              <a:off x="7620000" y="-18750"/>
              <a:ext cx="0" cy="5180999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Shape 17"/>
            <p:cNvCxnSpPr/>
            <p:nvPr/>
          </p:nvCxnSpPr>
          <p:spPr>
            <a:xfrm>
              <a:off x="8382000" y="-18750"/>
              <a:ext cx="0" cy="5180999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Shape 18"/>
            <p:cNvCxnSpPr/>
            <p:nvPr/>
          </p:nvCxnSpPr>
          <p:spPr>
            <a:xfrm>
              <a:off x="381000" y="-18750"/>
              <a:ext cx="0" cy="5180999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9" name="Shape 19"/>
            <p:cNvCxnSpPr/>
            <p:nvPr/>
          </p:nvCxnSpPr>
          <p:spPr>
            <a:xfrm>
              <a:off x="1143000" y="-18750"/>
              <a:ext cx="0" cy="5180999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20" name="Shape 20"/>
            <p:cNvCxnSpPr/>
            <p:nvPr/>
          </p:nvCxnSpPr>
          <p:spPr>
            <a:xfrm>
              <a:off x="1905000" y="-18750"/>
              <a:ext cx="0" cy="5180999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21" name="Shape 21"/>
            <p:cNvCxnSpPr/>
            <p:nvPr/>
          </p:nvCxnSpPr>
          <p:spPr>
            <a:xfrm>
              <a:off x="2667000" y="-18750"/>
              <a:ext cx="0" cy="5180999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22" name="Shape 22"/>
            <p:cNvCxnSpPr/>
            <p:nvPr/>
          </p:nvCxnSpPr>
          <p:spPr>
            <a:xfrm>
              <a:off x="3429000" y="-18750"/>
              <a:ext cx="0" cy="5180999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23" name="Shape 23"/>
            <p:cNvCxnSpPr/>
            <p:nvPr/>
          </p:nvCxnSpPr>
          <p:spPr>
            <a:xfrm>
              <a:off x="4191000" y="-18750"/>
              <a:ext cx="0" cy="5180999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24" name="Shape 24"/>
            <p:cNvCxnSpPr/>
            <p:nvPr/>
          </p:nvCxnSpPr>
          <p:spPr>
            <a:xfrm>
              <a:off x="4953000" y="-18750"/>
              <a:ext cx="0" cy="5180999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25" name="Shape 25"/>
            <p:cNvCxnSpPr/>
            <p:nvPr/>
          </p:nvCxnSpPr>
          <p:spPr>
            <a:xfrm>
              <a:off x="5715000" y="-18750"/>
              <a:ext cx="0" cy="5180999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26" name="Shape 26"/>
            <p:cNvCxnSpPr/>
            <p:nvPr/>
          </p:nvCxnSpPr>
          <p:spPr>
            <a:xfrm>
              <a:off x="6477000" y="-18750"/>
              <a:ext cx="0" cy="5180999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27" name="Shape 27"/>
            <p:cNvCxnSpPr/>
            <p:nvPr/>
          </p:nvCxnSpPr>
          <p:spPr>
            <a:xfrm>
              <a:off x="7239000" y="-18750"/>
              <a:ext cx="0" cy="5180999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28" name="Shape 28"/>
            <p:cNvCxnSpPr/>
            <p:nvPr/>
          </p:nvCxnSpPr>
          <p:spPr>
            <a:xfrm>
              <a:off x="8001000" y="-18750"/>
              <a:ext cx="0" cy="5180999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29" name="Shape 29"/>
            <p:cNvCxnSpPr/>
            <p:nvPr/>
          </p:nvCxnSpPr>
          <p:spPr>
            <a:xfrm>
              <a:off x="8763000" y="-18750"/>
              <a:ext cx="0" cy="5180999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dash"/>
              <a:round/>
              <a:headEnd type="none" w="med" len="med"/>
              <a:tailEnd type="none" w="med" len="med"/>
            </a:ln>
          </p:spPr>
        </p:cxnSp>
      </p:grpSp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1047750" y="634125"/>
            <a:ext cx="6996600" cy="715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ct val="100000"/>
              <a:buFont typeface="Oswald"/>
              <a:buNone/>
              <a:defRPr sz="2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indent="0" algn="ctr">
              <a:spcBef>
                <a:spcPts val="0"/>
              </a:spcBef>
              <a:buClr>
                <a:srgbClr val="00CEF6"/>
              </a:buClr>
              <a:buSzPct val="100000"/>
              <a:buFont typeface="Oswald"/>
              <a:buNone/>
              <a:defRPr sz="2000" b="1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indent="0" algn="ctr">
              <a:spcBef>
                <a:spcPts val="0"/>
              </a:spcBef>
              <a:buClr>
                <a:srgbClr val="00CEF6"/>
              </a:buClr>
              <a:buSzPct val="100000"/>
              <a:buFont typeface="Oswald"/>
              <a:buNone/>
              <a:defRPr sz="2000" b="1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indent="0" algn="ctr">
              <a:spcBef>
                <a:spcPts val="0"/>
              </a:spcBef>
              <a:buClr>
                <a:srgbClr val="00CEF6"/>
              </a:buClr>
              <a:buSzPct val="100000"/>
              <a:buFont typeface="Oswald"/>
              <a:buNone/>
              <a:defRPr sz="2000" b="1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indent="0" algn="ctr">
              <a:spcBef>
                <a:spcPts val="0"/>
              </a:spcBef>
              <a:buClr>
                <a:srgbClr val="00CEF6"/>
              </a:buClr>
              <a:buSzPct val="100000"/>
              <a:buFont typeface="Oswald"/>
              <a:buNone/>
              <a:defRPr sz="2000" b="1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indent="0" algn="ctr">
              <a:spcBef>
                <a:spcPts val="0"/>
              </a:spcBef>
              <a:buClr>
                <a:srgbClr val="00CEF6"/>
              </a:buClr>
              <a:buSzPct val="100000"/>
              <a:buFont typeface="Oswald"/>
              <a:buNone/>
              <a:defRPr sz="2000" b="1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indent="0" algn="ctr">
              <a:spcBef>
                <a:spcPts val="0"/>
              </a:spcBef>
              <a:buClr>
                <a:srgbClr val="00CEF6"/>
              </a:buClr>
              <a:buSzPct val="100000"/>
              <a:buFont typeface="Oswald"/>
              <a:buNone/>
              <a:defRPr sz="2000" b="1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indent="0" algn="ctr">
              <a:spcBef>
                <a:spcPts val="0"/>
              </a:spcBef>
              <a:buClr>
                <a:srgbClr val="00CEF6"/>
              </a:buClr>
              <a:buSzPct val="100000"/>
              <a:buFont typeface="Oswald"/>
              <a:buNone/>
              <a:defRPr sz="2000" b="1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indent="0" algn="ctr">
              <a:spcBef>
                <a:spcPts val="0"/>
              </a:spcBef>
              <a:buClr>
                <a:srgbClr val="00CEF6"/>
              </a:buClr>
              <a:buSzPct val="100000"/>
              <a:buFont typeface="Oswald"/>
              <a:buNone/>
              <a:defRPr sz="2000" b="1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1075850" y="1540175"/>
            <a:ext cx="6996600" cy="19220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127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8324A"/>
              </a:buClr>
              <a:buSzPct val="100000"/>
              <a:buFont typeface="Source Sans Pro"/>
              <a:buChar char="◉"/>
              <a:defRPr sz="20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1143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8324A"/>
              </a:buClr>
              <a:buSzPct val="100000"/>
              <a:buFont typeface="Source Sans Pro"/>
              <a:buChar char="◉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8324A"/>
              </a:buClr>
              <a:buSzPct val="100000"/>
              <a:buFont typeface="Source Sans Pro"/>
              <a:buChar char="■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8324A"/>
              </a:buClr>
              <a:buSzPct val="100000"/>
              <a:buFont typeface="Source Sans Pro"/>
              <a:buChar char="●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8324A"/>
              </a:buClr>
              <a:buSzPct val="100000"/>
              <a:buFont typeface="Source Sans Pro"/>
              <a:buChar char="○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8324A"/>
              </a:buClr>
              <a:buSzPct val="100000"/>
              <a:buFont typeface="Source Sans Pro"/>
              <a:buChar char="■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8324A"/>
              </a:buClr>
              <a:buSzPct val="100000"/>
              <a:buFont typeface="Source Sans Pro"/>
              <a:buChar char="●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8324A"/>
              </a:buClr>
              <a:buSzPct val="100000"/>
              <a:buFont typeface="Source Sans Pro"/>
              <a:buChar char="○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8324A"/>
              </a:buClr>
              <a:buSzPct val="100000"/>
              <a:buFont typeface="Source Sans Pro"/>
              <a:buChar char="■"/>
              <a:defRPr sz="1800" b="0" i="0" u="none" strike="noStrike" cap="none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kdientu.duytan.edu.vn/media/50204/tong-quan-ve-iot.pdf-20/10/2017" TargetMode="External"/><Relationship Id="rId3" Type="http://schemas.openxmlformats.org/officeDocument/2006/relationships/hyperlink" Target="http://iot.dtt.vn/InternetofThings.html-19/10/2017" TargetMode="External"/><Relationship Id="rId7" Type="http://schemas.openxmlformats.org/officeDocument/2006/relationships/hyperlink" Target="https://lib.uet.vnu.edu.vn/bitstream/123456789/170/1/Luan%20van.pdf-24/10/2017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genk.vn/internet-of-things-la-gi.htm-17/10/2017" TargetMode="External"/><Relationship Id="rId5" Type="http://schemas.openxmlformats.org/officeDocument/2006/relationships/hyperlink" Target="http://www.techz.vn/internet-of-things-la-gi-tai-sao-no-se-la-xu-huong-cua-tuong-lai-qv1-ylt41541.html-17/10/2017" TargetMode="External"/><Relationship Id="rId4" Type="http://schemas.openxmlformats.org/officeDocument/2006/relationships/hyperlink" Target="http://dvms.vn/tin-tuc/tin-nganh/245-iot-la-gi-ung-dung-cua-iot-trong-cuoc-song-hien-dai.html-20/10/2017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 txBox="1">
            <a:spLocks noGrp="1"/>
          </p:cNvSpPr>
          <p:nvPr>
            <p:ph type="ctrTitle"/>
          </p:nvPr>
        </p:nvSpPr>
        <p:spPr>
          <a:xfrm>
            <a:off x="1266925" y="2757725"/>
            <a:ext cx="5945700" cy="1159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6000"/>
              <a:buFont typeface="Oswald"/>
              <a:buNone/>
            </a:pPr>
            <a:r>
              <a:rPr lang="en" sz="5000" b="0">
                <a:latin typeface="Anton"/>
                <a:ea typeface="Anton"/>
                <a:cs typeface="Anton"/>
                <a:sym typeface="Anton"/>
              </a:rPr>
              <a:t>Internet of Things</a:t>
            </a:r>
          </a:p>
        </p:txBody>
      </p:sp>
      <p:sp>
        <p:nvSpPr>
          <p:cNvPr id="454" name="Shape 454"/>
          <p:cNvSpPr txBox="1"/>
          <p:nvPr/>
        </p:nvSpPr>
        <p:spPr>
          <a:xfrm>
            <a:off x="3629100" y="4115375"/>
            <a:ext cx="5514900" cy="901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58333"/>
              <a:buFont typeface="Arial"/>
              <a:buNone/>
            </a:pPr>
            <a:r>
              <a:rPr lang="en" sz="2400">
                <a:solidFill>
                  <a:schemeClr val="lt1"/>
                </a:solidFill>
              </a:rPr>
              <a:t>Nguyễn Thị Anh Thư - B1607121</a:t>
            </a:r>
          </a:p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58333"/>
              <a:buFont typeface="Arial"/>
              <a:buNone/>
            </a:pPr>
            <a:r>
              <a:rPr lang="en" sz="2400">
                <a:solidFill>
                  <a:schemeClr val="lt1"/>
                </a:solidFill>
              </a:rPr>
              <a:t>Huỳnh Thị Phương Trinh - B1608189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Shape 554"/>
          <p:cNvSpPr txBox="1">
            <a:spLocks noGrp="1"/>
          </p:cNvSpPr>
          <p:nvPr>
            <p:ph type="title"/>
          </p:nvPr>
        </p:nvSpPr>
        <p:spPr>
          <a:xfrm>
            <a:off x="1073700" y="151100"/>
            <a:ext cx="6996600" cy="7158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400"/>
              <a:t>ỨNG DỤNG</a:t>
            </a:r>
          </a:p>
        </p:txBody>
      </p:sp>
      <p:pic>
        <p:nvPicPr>
          <p:cNvPr id="555" name="Shape 555" descr="building-the-internet-of-things-a-howto-book-on-iot-2-638.jpg"/>
          <p:cNvPicPr preferRelativeResize="0"/>
          <p:nvPr/>
        </p:nvPicPr>
        <p:blipFill rotWithShape="1">
          <a:blip r:embed="rId3">
            <a:alphaModFix/>
          </a:blip>
          <a:srcRect l="1816" t="5311" r="2599"/>
          <a:stretch/>
        </p:blipFill>
        <p:spPr>
          <a:xfrm>
            <a:off x="233675" y="1021725"/>
            <a:ext cx="8578774" cy="4005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Shape 560"/>
          <p:cNvSpPr txBox="1">
            <a:spLocks noGrp="1"/>
          </p:cNvSpPr>
          <p:nvPr>
            <p:ph type="title"/>
          </p:nvPr>
        </p:nvSpPr>
        <p:spPr>
          <a:xfrm>
            <a:off x="1024525" y="297375"/>
            <a:ext cx="6996600" cy="7158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400"/>
              <a:t>ỨNG DỤNG</a:t>
            </a:r>
          </a:p>
        </p:txBody>
      </p:sp>
      <p:pic>
        <p:nvPicPr>
          <p:cNvPr id="561" name="Shape 561" descr="The-Internet-of-Things-from-connecting-devices-to-creating-value-large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450" y="1013175"/>
            <a:ext cx="8509125" cy="413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Shape 566"/>
          <p:cNvSpPr txBox="1">
            <a:spLocks noGrp="1"/>
          </p:cNvSpPr>
          <p:nvPr>
            <p:ph type="title"/>
          </p:nvPr>
        </p:nvSpPr>
        <p:spPr>
          <a:xfrm>
            <a:off x="1064275" y="268600"/>
            <a:ext cx="6996600" cy="7158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400" dirty="0"/>
              <a:t>HƯỚNG PHÁT TRIỂN</a:t>
            </a:r>
          </a:p>
        </p:txBody>
      </p:sp>
      <p:pic>
        <p:nvPicPr>
          <p:cNvPr id="567" name="Shape 567" descr="tri-tue-nhan-tao-IoT-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5913" y="1071525"/>
            <a:ext cx="8633326" cy="399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D58C43A-E6CF-4885-8CD8-EFA13EE25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0484" y="303249"/>
            <a:ext cx="4032891" cy="22685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051C448-0D25-4683-8B06-CDA24A18BF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370" y="967231"/>
            <a:ext cx="4220890" cy="31452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F5F54FA-C50B-4B70-92A1-CDF5D786A585}"/>
              </a:ext>
            </a:extLst>
          </p:cNvPr>
          <p:cNvSpPr txBox="1"/>
          <p:nvPr/>
        </p:nvSpPr>
        <p:spPr>
          <a:xfrm>
            <a:off x="4912241" y="2679405"/>
            <a:ext cx="39513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err="1"/>
              <a:t>Hệ</a:t>
            </a:r>
            <a:r>
              <a:rPr lang="en-US" sz="1600" b="1" i="1" dirty="0"/>
              <a:t> </a:t>
            </a:r>
            <a:r>
              <a:rPr lang="en-US" sz="1600" b="1" i="1" dirty="0" err="1"/>
              <a:t>thống</a:t>
            </a:r>
            <a:r>
              <a:rPr lang="en-US" sz="1600" b="1" i="1" dirty="0"/>
              <a:t> </a:t>
            </a:r>
            <a:r>
              <a:rPr lang="en-US" sz="1600" b="1" i="1" dirty="0" err="1"/>
              <a:t>giao</a:t>
            </a:r>
            <a:r>
              <a:rPr lang="en-US" sz="1600" b="1" i="1" dirty="0"/>
              <a:t> </a:t>
            </a:r>
            <a:r>
              <a:rPr lang="en-US" sz="1600" b="1" i="1" dirty="0" err="1"/>
              <a:t>thông</a:t>
            </a:r>
            <a:r>
              <a:rPr lang="en-US" sz="1600" b="1" i="1" dirty="0"/>
              <a:t> </a:t>
            </a:r>
            <a:r>
              <a:rPr lang="en-US" sz="1600" b="1" i="1" dirty="0" err="1"/>
              <a:t>thông</a:t>
            </a:r>
            <a:r>
              <a:rPr lang="en-US" sz="1600" b="1" i="1" dirty="0"/>
              <a:t> </a:t>
            </a:r>
            <a:r>
              <a:rPr lang="en-US" sz="1600" b="1" i="1" dirty="0" err="1"/>
              <a:t>minh</a:t>
            </a:r>
            <a:endParaRPr lang="en-US" sz="1600" b="1" i="1" dirty="0"/>
          </a:p>
        </p:txBody>
      </p:sp>
    </p:spTree>
    <p:extLst>
      <p:ext uri="{BB962C8B-B14F-4D97-AF65-F5344CB8AC3E}">
        <p14:creationId xmlns:p14="http://schemas.microsoft.com/office/powerpoint/2010/main" val="412291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Shape 572"/>
          <p:cNvSpPr txBox="1">
            <a:spLocks noGrp="1"/>
          </p:cNvSpPr>
          <p:nvPr>
            <p:ph type="title"/>
          </p:nvPr>
        </p:nvSpPr>
        <p:spPr>
          <a:xfrm>
            <a:off x="1047750" y="634125"/>
            <a:ext cx="6996600" cy="7158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400" dirty="0"/>
              <a:t>TÀI LIỆU THAM KHẢO</a:t>
            </a:r>
          </a:p>
        </p:txBody>
      </p:sp>
      <p:sp>
        <p:nvSpPr>
          <p:cNvPr id="573" name="Shape 573"/>
          <p:cNvSpPr txBox="1">
            <a:spLocks noGrp="1"/>
          </p:cNvSpPr>
          <p:nvPr>
            <p:ph type="body" idx="1"/>
          </p:nvPr>
        </p:nvSpPr>
        <p:spPr>
          <a:xfrm>
            <a:off x="777900" y="1552950"/>
            <a:ext cx="6734400" cy="2665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u="sng" dirty="0">
                <a:hlinkClick r:id="rId3"/>
              </a:rPr>
              <a:t>http://iot.dtt.vn/InternetofThings.html-19/10/2017</a:t>
            </a: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u="sng" dirty="0">
                <a:hlinkClick r:id="rId4"/>
              </a:rPr>
              <a:t>http://dvms.vn/tin-tuc/tin-nganh/245-iot-la-gi-ung-dung-cua-iot-trong-cuoc-song-hien-dai.html-20/10/2017</a:t>
            </a: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u="sng" dirty="0">
                <a:hlinkClick r:id="rId5"/>
              </a:rPr>
              <a:t>http://www.techz.vn/internet-of-things-la-gi-tai-sao-no-se-la-xu-huong-cua-tuong-lai-qv1-ylt41541.html-17/10/2017</a:t>
            </a: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</a:t>
            </a:r>
            <a:r>
              <a:rPr lang="en-US" u="sng" dirty="0">
                <a:hlinkClick r:id="rId6"/>
              </a:rPr>
              <a:t>http://genk.vn/internet-of-things-la-gi.htm-17/10/2017</a:t>
            </a: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u="sng" dirty="0">
                <a:hlinkClick r:id="rId7"/>
              </a:rPr>
              <a:t>https://lib.uet.vnu.edu.vn/bitstream/123456789/170/1/Luan%20van.pdf-24/10/2017</a:t>
            </a: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u="sng" dirty="0">
                <a:hlinkClick r:id="rId8"/>
              </a:rPr>
              <a:t>http://kdientu.duytan.edu.vn/media/50204/tong-quan-ve-iot.pdf-20/10/2017</a:t>
            </a:r>
            <a:endParaRPr lang="en-US" dirty="0"/>
          </a:p>
          <a:p>
            <a:pPr marL="361950" lvl="0" indent="-285750" rtl="0">
              <a:spcBef>
                <a:spcPts val="0"/>
              </a:spcBef>
              <a:buSzPct val="100000"/>
              <a:buFont typeface="Wingdings" panose="05000000000000000000" pitchFamily="2" charset="2"/>
              <a:buChar char="§"/>
            </a:pPr>
            <a:endParaRPr lang="e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Shape 578"/>
          <p:cNvSpPr txBox="1">
            <a:spLocks noGrp="1"/>
          </p:cNvSpPr>
          <p:nvPr>
            <p:ph type="ctrTitle" idx="4294967295"/>
          </p:nvPr>
        </p:nvSpPr>
        <p:spPr>
          <a:xfrm>
            <a:off x="226650" y="243025"/>
            <a:ext cx="8690700" cy="3260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/>
          <a:p>
            <a:pPr marL="0" marR="0" lvl="0" indent="-635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ct val="125000"/>
              <a:buFont typeface="Oswald"/>
              <a:buNone/>
            </a:pPr>
            <a:r>
              <a:rPr lang="en" sz="8000" b="1" i="0" u="none" strike="noStrike" cap="none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rPr>
              <a:t>THANKS</a:t>
            </a:r>
            <a:r>
              <a:rPr lang="en" sz="8000"/>
              <a:t> FOR ATTENDING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Shape 459"/>
          <p:cNvSpPr/>
          <p:nvPr/>
        </p:nvSpPr>
        <p:spPr>
          <a:xfrm>
            <a:off x="3021959" y="1214199"/>
            <a:ext cx="2903100" cy="2903100"/>
          </a:xfrm>
          <a:prstGeom prst="ellipse">
            <a:avLst/>
          </a:prstGeom>
          <a:noFill/>
          <a:ln w="9525" cap="flat" cmpd="sng">
            <a:solidFill>
              <a:srgbClr val="7F7F7F"/>
            </a:solidFill>
            <a:prstDash val="lgDash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524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Shape 460"/>
          <p:cNvSpPr txBox="1">
            <a:spLocks noGrp="1"/>
          </p:cNvSpPr>
          <p:nvPr>
            <p:ph type="title"/>
          </p:nvPr>
        </p:nvSpPr>
        <p:spPr>
          <a:xfrm>
            <a:off x="1073700" y="0"/>
            <a:ext cx="6996600" cy="94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127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ct val="57142"/>
              <a:buFont typeface="Oswald"/>
              <a:buNone/>
            </a:pPr>
            <a:r>
              <a:rPr lang="en" sz="3500" dirty="0"/>
              <a:t>NỘI DUNG</a:t>
            </a:r>
          </a:p>
        </p:txBody>
      </p:sp>
      <p:sp>
        <p:nvSpPr>
          <p:cNvPr id="461" name="Shape 461"/>
          <p:cNvSpPr/>
          <p:nvPr/>
        </p:nvSpPr>
        <p:spPr>
          <a:xfrm rot="2700000">
            <a:off x="2658025" y="1637233"/>
            <a:ext cx="2481944" cy="907500"/>
          </a:xfrm>
          <a:prstGeom prst="roundRect">
            <a:avLst>
              <a:gd name="adj" fmla="val 50000"/>
            </a:avLst>
          </a:prstGeom>
          <a:solidFill>
            <a:srgbClr val="AFF0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Shape 462"/>
          <p:cNvSpPr/>
          <p:nvPr/>
        </p:nvSpPr>
        <p:spPr>
          <a:xfrm rot="2700000">
            <a:off x="3807808" y="2787015"/>
            <a:ext cx="2481944" cy="907500"/>
          </a:xfrm>
          <a:prstGeom prst="roundRect">
            <a:avLst>
              <a:gd name="adj" fmla="val 50000"/>
            </a:avLst>
          </a:prstGeom>
          <a:solidFill>
            <a:srgbClr val="28324A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Shape 463"/>
          <p:cNvSpPr/>
          <p:nvPr/>
        </p:nvSpPr>
        <p:spPr>
          <a:xfrm rot="-2700000">
            <a:off x="2657771" y="2786946"/>
            <a:ext cx="2481944" cy="907500"/>
          </a:xfrm>
          <a:prstGeom prst="roundRect">
            <a:avLst>
              <a:gd name="adj" fmla="val 50000"/>
            </a:avLst>
          </a:prstGeom>
          <a:solidFill>
            <a:srgbClr val="3C78D8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Shape 464"/>
          <p:cNvSpPr/>
          <p:nvPr/>
        </p:nvSpPr>
        <p:spPr>
          <a:xfrm rot="-2700000">
            <a:off x="3807554" y="1637165"/>
            <a:ext cx="2481944" cy="907500"/>
          </a:xfrm>
          <a:prstGeom prst="roundRect">
            <a:avLst>
              <a:gd name="adj" fmla="val 50000"/>
            </a:avLst>
          </a:prstGeom>
          <a:solidFill>
            <a:srgbClr val="00CEF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Shape 465"/>
          <p:cNvSpPr/>
          <p:nvPr/>
        </p:nvSpPr>
        <p:spPr>
          <a:xfrm>
            <a:off x="3633789" y="1814998"/>
            <a:ext cx="1694400" cy="1694400"/>
          </a:xfrm>
          <a:prstGeom prst="ellipse">
            <a:avLst/>
          </a:prstGeom>
          <a:noFill/>
          <a:ln w="76200" cap="flat" cmpd="sng">
            <a:solidFill>
              <a:srgbClr val="7F7F7F">
                <a:alpha val="2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524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6" name="Shape 466"/>
          <p:cNvSpPr/>
          <p:nvPr/>
        </p:nvSpPr>
        <p:spPr>
          <a:xfrm>
            <a:off x="3632411" y="1824887"/>
            <a:ext cx="840299" cy="8414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0"/>
                </a:moveTo>
                <a:cubicBezTo>
                  <a:pt x="53743" y="0"/>
                  <a:pt x="0" y="53743"/>
                  <a:pt x="0" y="120000"/>
                </a:cubicBezTo>
                <a:cubicBezTo>
                  <a:pt x="120000" y="120000"/>
                  <a:pt x="120000" y="120000"/>
                  <a:pt x="120000" y="120000"/>
                </a:cubicBezTo>
                <a:lnTo>
                  <a:pt x="120000" y="0"/>
                </a:lnTo>
                <a:close/>
              </a:path>
            </a:pathLst>
          </a:custGeom>
          <a:solidFill>
            <a:srgbClr val="8EC400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Shape 467"/>
          <p:cNvSpPr/>
          <p:nvPr/>
        </p:nvSpPr>
        <p:spPr>
          <a:xfrm>
            <a:off x="3632411" y="2666171"/>
            <a:ext cx="840299" cy="8402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cubicBezTo>
                  <a:pt x="0" y="66256"/>
                  <a:pt x="53743" y="120000"/>
                  <a:pt x="120000" y="120000"/>
                </a:cubicBezTo>
                <a:cubicBezTo>
                  <a:pt x="120000" y="0"/>
                  <a:pt x="120000" y="0"/>
                  <a:pt x="120000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3468BC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Shape 468"/>
          <p:cNvSpPr/>
          <p:nvPr/>
        </p:nvSpPr>
        <p:spPr>
          <a:xfrm>
            <a:off x="4472916" y="1824887"/>
            <a:ext cx="841499" cy="8414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cubicBezTo>
                  <a:pt x="0" y="120000"/>
                  <a:pt x="0" y="120000"/>
                  <a:pt x="0" y="120000"/>
                </a:cubicBezTo>
                <a:cubicBezTo>
                  <a:pt x="120000" y="120000"/>
                  <a:pt x="120000" y="120000"/>
                  <a:pt x="120000" y="120000"/>
                </a:cubicBezTo>
                <a:cubicBezTo>
                  <a:pt x="120000" y="53743"/>
                  <a:pt x="66256" y="0"/>
                  <a:pt x="0" y="0"/>
                </a:cubicBezTo>
                <a:close/>
              </a:path>
            </a:pathLst>
          </a:custGeom>
          <a:solidFill>
            <a:srgbClr val="00A7C8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Shape 469"/>
          <p:cNvSpPr/>
          <p:nvPr/>
        </p:nvSpPr>
        <p:spPr>
          <a:xfrm>
            <a:off x="4472916" y="2666171"/>
            <a:ext cx="841499" cy="8402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cubicBezTo>
                  <a:pt x="66256" y="120000"/>
                  <a:pt x="120000" y="66256"/>
                  <a:pt x="120000" y="0"/>
                </a:cubicBezTo>
                <a:cubicBezTo>
                  <a:pt x="0" y="0"/>
                  <a:pt x="0" y="0"/>
                  <a:pt x="0" y="0"/>
                </a:cubicBezTo>
                <a:lnTo>
                  <a:pt x="0" y="120000"/>
                </a:lnTo>
                <a:close/>
              </a:path>
            </a:pathLst>
          </a:custGeom>
          <a:solidFill>
            <a:srgbClr val="1F273B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Shape 470"/>
          <p:cNvSpPr/>
          <p:nvPr/>
        </p:nvSpPr>
        <p:spPr>
          <a:xfrm>
            <a:off x="3852560" y="2045785"/>
            <a:ext cx="1240799" cy="1240799"/>
          </a:xfrm>
          <a:prstGeom prst="ellipse">
            <a:avLst/>
          </a:prstGeom>
          <a:gradFill>
            <a:gsLst>
              <a:gs pos="0">
                <a:srgbClr val="FFFFFF"/>
              </a:gs>
              <a:gs pos="81000">
                <a:srgbClr val="EEEEEE"/>
              </a:gs>
              <a:gs pos="100000">
                <a:srgbClr val="D8D8D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wrap="square" lIns="91425" tIns="1005825" rIns="91425" bIns="45700" anchor="ctr" anchorCtr="1">
            <a:noAutofit/>
          </a:bodyPr>
          <a:lstStyle/>
          <a:p>
            <a:pPr marL="0" marR="0" lvl="0" indent="-158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Font typeface="Source Sans Pro"/>
              <a:buNone/>
            </a:pPr>
            <a:endParaRPr/>
          </a:p>
        </p:txBody>
      </p:sp>
      <p:sp>
        <p:nvSpPr>
          <p:cNvPr id="471" name="Shape 471"/>
          <p:cNvSpPr/>
          <p:nvPr/>
        </p:nvSpPr>
        <p:spPr>
          <a:xfrm>
            <a:off x="3751656" y="1311700"/>
            <a:ext cx="123899" cy="123899"/>
          </a:xfrm>
          <a:prstGeom prst="ellipse">
            <a:avLst/>
          </a:prstGeom>
          <a:solidFill>
            <a:srgbClr val="AFF000"/>
          </a:solidFill>
          <a:ln w="254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524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Shape 472"/>
          <p:cNvSpPr/>
          <p:nvPr/>
        </p:nvSpPr>
        <p:spPr>
          <a:xfrm>
            <a:off x="5066753" y="1311700"/>
            <a:ext cx="123899" cy="123899"/>
          </a:xfrm>
          <a:prstGeom prst="ellipse">
            <a:avLst/>
          </a:prstGeom>
          <a:solidFill>
            <a:srgbClr val="00CEF6"/>
          </a:solidFill>
          <a:ln w="254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524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Shape 473"/>
          <p:cNvSpPr/>
          <p:nvPr/>
        </p:nvSpPr>
        <p:spPr>
          <a:xfrm>
            <a:off x="5708038" y="1943930"/>
            <a:ext cx="123899" cy="123899"/>
          </a:xfrm>
          <a:prstGeom prst="ellipse">
            <a:avLst/>
          </a:prstGeom>
          <a:solidFill>
            <a:srgbClr val="00CEF6"/>
          </a:solidFill>
          <a:ln w="254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524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Shape 474"/>
          <p:cNvSpPr/>
          <p:nvPr/>
        </p:nvSpPr>
        <p:spPr>
          <a:xfrm>
            <a:off x="5708038" y="3251592"/>
            <a:ext cx="123899" cy="123899"/>
          </a:xfrm>
          <a:prstGeom prst="ellipse">
            <a:avLst/>
          </a:prstGeom>
          <a:solidFill>
            <a:srgbClr val="28324A"/>
          </a:solidFill>
          <a:ln w="254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524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Shape 475"/>
          <p:cNvSpPr/>
          <p:nvPr/>
        </p:nvSpPr>
        <p:spPr>
          <a:xfrm>
            <a:off x="3751656" y="3890257"/>
            <a:ext cx="123899" cy="123899"/>
          </a:xfrm>
          <a:prstGeom prst="ellipse">
            <a:avLst/>
          </a:prstGeom>
          <a:solidFill>
            <a:srgbClr val="3C78D8"/>
          </a:solidFill>
          <a:ln w="254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524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Shape 476"/>
          <p:cNvSpPr/>
          <p:nvPr/>
        </p:nvSpPr>
        <p:spPr>
          <a:xfrm>
            <a:off x="5066753" y="3890257"/>
            <a:ext cx="123899" cy="123899"/>
          </a:xfrm>
          <a:prstGeom prst="ellipse">
            <a:avLst/>
          </a:prstGeom>
          <a:solidFill>
            <a:srgbClr val="28324A"/>
          </a:solidFill>
          <a:ln w="254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524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Shape 477"/>
          <p:cNvSpPr/>
          <p:nvPr/>
        </p:nvSpPr>
        <p:spPr>
          <a:xfrm>
            <a:off x="3108647" y="1943930"/>
            <a:ext cx="123899" cy="123899"/>
          </a:xfrm>
          <a:prstGeom prst="ellipse">
            <a:avLst/>
          </a:prstGeom>
          <a:solidFill>
            <a:srgbClr val="AFF000"/>
          </a:solidFill>
          <a:ln w="254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524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" name="Shape 478"/>
          <p:cNvSpPr/>
          <p:nvPr/>
        </p:nvSpPr>
        <p:spPr>
          <a:xfrm>
            <a:off x="3108647" y="3251592"/>
            <a:ext cx="123899" cy="123899"/>
          </a:xfrm>
          <a:prstGeom prst="ellipse">
            <a:avLst/>
          </a:prstGeom>
          <a:solidFill>
            <a:srgbClr val="3C78D8"/>
          </a:solidFill>
          <a:ln w="254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524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" name="Shape 479"/>
          <p:cNvSpPr/>
          <p:nvPr/>
        </p:nvSpPr>
        <p:spPr>
          <a:xfrm rot="5400000">
            <a:off x="5645948" y="2403249"/>
            <a:ext cx="525299" cy="525299"/>
          </a:xfrm>
          <a:prstGeom prst="ellipse">
            <a:avLst/>
          </a:prstGeom>
          <a:solidFill>
            <a:srgbClr val="D8D8D8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524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Shape 480"/>
          <p:cNvSpPr/>
          <p:nvPr/>
        </p:nvSpPr>
        <p:spPr>
          <a:xfrm rot="5400000">
            <a:off x="2776348" y="2403249"/>
            <a:ext cx="525299" cy="525299"/>
          </a:xfrm>
          <a:prstGeom prst="ellipse">
            <a:avLst/>
          </a:prstGeom>
          <a:solidFill>
            <a:srgbClr val="D8D8D8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524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Shape 481"/>
          <p:cNvSpPr/>
          <p:nvPr/>
        </p:nvSpPr>
        <p:spPr>
          <a:xfrm>
            <a:off x="4211008" y="968448"/>
            <a:ext cx="525299" cy="525299"/>
          </a:xfrm>
          <a:prstGeom prst="ellipse">
            <a:avLst/>
          </a:prstGeom>
          <a:solidFill>
            <a:srgbClr val="D8D8D8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524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" name="Shape 482"/>
          <p:cNvSpPr/>
          <p:nvPr/>
        </p:nvSpPr>
        <p:spPr>
          <a:xfrm>
            <a:off x="4211008" y="3838046"/>
            <a:ext cx="525299" cy="525299"/>
          </a:xfrm>
          <a:prstGeom prst="ellipse">
            <a:avLst/>
          </a:prstGeom>
          <a:solidFill>
            <a:srgbClr val="D8D8D8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524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Shape 483"/>
          <p:cNvSpPr txBox="1"/>
          <p:nvPr/>
        </p:nvSpPr>
        <p:spPr>
          <a:xfrm>
            <a:off x="3161100" y="477043"/>
            <a:ext cx="2821800" cy="459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57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Font typeface="Source Sans Pro"/>
              <a:buNone/>
            </a:pPr>
            <a:endParaRPr/>
          </a:p>
        </p:txBody>
      </p:sp>
      <p:sp>
        <p:nvSpPr>
          <p:cNvPr id="484" name="Shape 484"/>
          <p:cNvSpPr txBox="1"/>
          <p:nvPr/>
        </p:nvSpPr>
        <p:spPr>
          <a:xfrm>
            <a:off x="6081420" y="848761"/>
            <a:ext cx="3062580" cy="58683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85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ct val="25000"/>
              <a:buFont typeface="Source Sans Pro"/>
              <a:buNone/>
            </a:pPr>
            <a:r>
              <a:rPr lang="en" sz="2400" dirty="0">
                <a:solidFill>
                  <a:srgbClr val="00CEF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</a:t>
            </a:r>
            <a:r>
              <a:rPr lang="vi-VN" sz="2400" dirty="0">
                <a:solidFill>
                  <a:srgbClr val="00CEF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Ư</a:t>
            </a:r>
            <a:r>
              <a:rPr lang="en-US" sz="2400" dirty="0">
                <a:solidFill>
                  <a:srgbClr val="00CEF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ỚNG PHÁT</a:t>
            </a:r>
            <a:r>
              <a:rPr lang="en" sz="2400" dirty="0">
                <a:solidFill>
                  <a:srgbClr val="00CEF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TRI</a:t>
            </a:r>
            <a:r>
              <a:rPr lang="en-US" sz="2400" dirty="0">
                <a:solidFill>
                  <a:srgbClr val="00CEF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ỂN</a:t>
            </a:r>
          </a:p>
        </p:txBody>
      </p:sp>
      <p:sp>
        <p:nvSpPr>
          <p:cNvPr id="485" name="Shape 485"/>
          <p:cNvSpPr txBox="1"/>
          <p:nvPr/>
        </p:nvSpPr>
        <p:spPr>
          <a:xfrm>
            <a:off x="6463771" y="3432502"/>
            <a:ext cx="2743500" cy="275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85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ct val="25000"/>
              <a:buFont typeface="Source Sans Pro"/>
              <a:buNone/>
            </a:pPr>
            <a:r>
              <a:rPr lang="en" sz="2400" dirty="0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ỨNG D</a:t>
            </a:r>
            <a:r>
              <a:rPr lang="en-US" sz="2400" dirty="0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ỤNG</a:t>
            </a:r>
            <a:endParaRPr lang="en" sz="2400" dirty="0">
              <a:solidFill>
                <a:srgbClr val="28324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86" name="Shape 486"/>
          <p:cNvSpPr txBox="1"/>
          <p:nvPr/>
        </p:nvSpPr>
        <p:spPr>
          <a:xfrm>
            <a:off x="-160003" y="1020549"/>
            <a:ext cx="2784600" cy="387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857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C400"/>
              </a:buClr>
              <a:buSzPct val="25000"/>
              <a:buFont typeface="Source Sans Pro"/>
              <a:buNone/>
            </a:pPr>
            <a:r>
              <a:rPr lang="en" sz="2400" dirty="0">
                <a:solidFill>
                  <a:srgbClr val="8EC4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GI</a:t>
            </a:r>
            <a:r>
              <a:rPr lang="en-US" sz="2400" dirty="0">
                <a:solidFill>
                  <a:srgbClr val="8EC4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ỚI THIỆU</a:t>
            </a:r>
            <a:endParaRPr lang="en" sz="2400" dirty="0">
              <a:solidFill>
                <a:srgbClr val="8EC4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87" name="Shape 487"/>
          <p:cNvSpPr txBox="1"/>
          <p:nvPr/>
        </p:nvSpPr>
        <p:spPr>
          <a:xfrm>
            <a:off x="-184245" y="3506470"/>
            <a:ext cx="2784600" cy="75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857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68BC"/>
              </a:buClr>
              <a:buSzPct val="25000"/>
              <a:buFont typeface="Source Sans Pro"/>
              <a:buNone/>
            </a:pPr>
            <a:r>
              <a:rPr lang="en" sz="2400" dirty="0">
                <a:solidFill>
                  <a:srgbClr val="3468BC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CƠ S</a:t>
            </a:r>
            <a:r>
              <a:rPr lang="en-US" sz="2400" dirty="0">
                <a:solidFill>
                  <a:srgbClr val="3468BC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Ở KĨ THUẬT</a:t>
            </a:r>
            <a:endParaRPr lang="en" sz="2400" dirty="0">
              <a:solidFill>
                <a:srgbClr val="3468BC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grpSp>
        <p:nvGrpSpPr>
          <p:cNvPr id="488" name="Shape 488"/>
          <p:cNvGrpSpPr/>
          <p:nvPr/>
        </p:nvGrpSpPr>
        <p:grpSpPr>
          <a:xfrm>
            <a:off x="2909641" y="2503144"/>
            <a:ext cx="258711" cy="313123"/>
            <a:chOff x="584925" y="922575"/>
            <a:chExt cx="415200" cy="502525"/>
          </a:xfrm>
        </p:grpSpPr>
        <p:sp>
          <p:nvSpPr>
            <p:cNvPr id="489" name="Shape 489"/>
            <p:cNvSpPr/>
            <p:nvPr/>
          </p:nvSpPr>
          <p:spPr>
            <a:xfrm>
              <a:off x="584925" y="961025"/>
              <a:ext cx="378575" cy="46407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196" y="6"/>
                  </a:moveTo>
                  <a:lnTo>
                    <a:pt x="5032" y="161"/>
                  </a:lnTo>
                  <a:lnTo>
                    <a:pt x="3875" y="323"/>
                  </a:lnTo>
                  <a:lnTo>
                    <a:pt x="2710" y="795"/>
                  </a:lnTo>
                  <a:lnTo>
                    <a:pt x="1743" y="1267"/>
                  </a:lnTo>
                  <a:lnTo>
                    <a:pt x="966" y="1900"/>
                  </a:lnTo>
                  <a:lnTo>
                    <a:pt x="578" y="2689"/>
                  </a:lnTo>
                  <a:lnTo>
                    <a:pt x="190" y="3639"/>
                  </a:lnTo>
                  <a:lnTo>
                    <a:pt x="0" y="4583"/>
                  </a:lnTo>
                  <a:lnTo>
                    <a:pt x="0" y="114472"/>
                  </a:lnTo>
                  <a:lnTo>
                    <a:pt x="190" y="115578"/>
                  </a:lnTo>
                  <a:lnTo>
                    <a:pt x="578" y="116522"/>
                  </a:lnTo>
                  <a:lnTo>
                    <a:pt x="966" y="117472"/>
                  </a:lnTo>
                  <a:lnTo>
                    <a:pt x="1743" y="118261"/>
                  </a:lnTo>
                  <a:lnTo>
                    <a:pt x="2710" y="119049"/>
                  </a:lnTo>
                  <a:lnTo>
                    <a:pt x="3875" y="119521"/>
                  </a:lnTo>
                  <a:lnTo>
                    <a:pt x="5032" y="119838"/>
                  </a:lnTo>
                  <a:lnTo>
                    <a:pt x="6196" y="119993"/>
                  </a:lnTo>
                  <a:lnTo>
                    <a:pt x="113803" y="119993"/>
                  </a:lnTo>
                  <a:lnTo>
                    <a:pt x="114960" y="119838"/>
                  </a:lnTo>
                  <a:lnTo>
                    <a:pt x="116124" y="119521"/>
                  </a:lnTo>
                  <a:lnTo>
                    <a:pt x="117281" y="119049"/>
                  </a:lnTo>
                  <a:lnTo>
                    <a:pt x="118256" y="118261"/>
                  </a:lnTo>
                  <a:lnTo>
                    <a:pt x="119025" y="117472"/>
                  </a:lnTo>
                  <a:lnTo>
                    <a:pt x="119413" y="116522"/>
                  </a:lnTo>
                  <a:lnTo>
                    <a:pt x="119801" y="115578"/>
                  </a:lnTo>
                  <a:lnTo>
                    <a:pt x="119992" y="114472"/>
                  </a:lnTo>
                  <a:lnTo>
                    <a:pt x="119992" y="113684"/>
                  </a:lnTo>
                  <a:lnTo>
                    <a:pt x="13939" y="113684"/>
                  </a:lnTo>
                  <a:lnTo>
                    <a:pt x="12774" y="113522"/>
                  </a:lnTo>
                  <a:lnTo>
                    <a:pt x="11609" y="113205"/>
                  </a:lnTo>
                  <a:lnTo>
                    <a:pt x="10452" y="112733"/>
                  </a:lnTo>
                  <a:lnTo>
                    <a:pt x="9485" y="111945"/>
                  </a:lnTo>
                  <a:lnTo>
                    <a:pt x="8708" y="111156"/>
                  </a:lnTo>
                  <a:lnTo>
                    <a:pt x="8320" y="110206"/>
                  </a:lnTo>
                  <a:lnTo>
                    <a:pt x="7932" y="109262"/>
                  </a:lnTo>
                  <a:lnTo>
                    <a:pt x="7742" y="108157"/>
                  </a:lnTo>
                  <a:lnTo>
                    <a:pt x="7742" y="6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Shape 490"/>
            <p:cNvSpPr/>
            <p:nvPr/>
          </p:nvSpPr>
          <p:spPr>
            <a:xfrm>
              <a:off x="621550" y="922575"/>
              <a:ext cx="378575" cy="46405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4127" y="41840"/>
                  </a:moveTo>
                  <a:lnTo>
                    <a:pt x="104903" y="42001"/>
                  </a:lnTo>
                  <a:lnTo>
                    <a:pt x="105482" y="42318"/>
                  </a:lnTo>
                  <a:lnTo>
                    <a:pt x="105870" y="42790"/>
                  </a:lnTo>
                  <a:lnTo>
                    <a:pt x="106060" y="43424"/>
                  </a:lnTo>
                  <a:lnTo>
                    <a:pt x="105870" y="44051"/>
                  </a:lnTo>
                  <a:lnTo>
                    <a:pt x="105482" y="44529"/>
                  </a:lnTo>
                  <a:lnTo>
                    <a:pt x="104903" y="44839"/>
                  </a:lnTo>
                  <a:lnTo>
                    <a:pt x="104127" y="45001"/>
                  </a:lnTo>
                  <a:lnTo>
                    <a:pt x="15872" y="45001"/>
                  </a:lnTo>
                  <a:lnTo>
                    <a:pt x="15096" y="44839"/>
                  </a:lnTo>
                  <a:lnTo>
                    <a:pt x="14517" y="44529"/>
                  </a:lnTo>
                  <a:lnTo>
                    <a:pt x="14129" y="44051"/>
                  </a:lnTo>
                  <a:lnTo>
                    <a:pt x="13939" y="43424"/>
                  </a:lnTo>
                  <a:lnTo>
                    <a:pt x="14129" y="42790"/>
                  </a:lnTo>
                  <a:lnTo>
                    <a:pt x="14517" y="42318"/>
                  </a:lnTo>
                  <a:lnTo>
                    <a:pt x="15096" y="42001"/>
                  </a:lnTo>
                  <a:lnTo>
                    <a:pt x="15872" y="41840"/>
                  </a:lnTo>
                  <a:close/>
                  <a:moveTo>
                    <a:pt x="104903" y="56845"/>
                  </a:moveTo>
                  <a:lnTo>
                    <a:pt x="105482" y="57317"/>
                  </a:lnTo>
                  <a:lnTo>
                    <a:pt x="105870" y="57789"/>
                  </a:lnTo>
                  <a:lnTo>
                    <a:pt x="106060" y="58422"/>
                  </a:lnTo>
                  <a:lnTo>
                    <a:pt x="105870" y="59056"/>
                  </a:lnTo>
                  <a:lnTo>
                    <a:pt x="105482" y="59528"/>
                  </a:lnTo>
                  <a:lnTo>
                    <a:pt x="104903" y="59844"/>
                  </a:lnTo>
                  <a:lnTo>
                    <a:pt x="104127" y="60000"/>
                  </a:lnTo>
                  <a:lnTo>
                    <a:pt x="15872" y="60000"/>
                  </a:lnTo>
                  <a:lnTo>
                    <a:pt x="15096" y="59844"/>
                  </a:lnTo>
                  <a:lnTo>
                    <a:pt x="14517" y="59528"/>
                  </a:lnTo>
                  <a:lnTo>
                    <a:pt x="14129" y="59056"/>
                  </a:lnTo>
                  <a:lnTo>
                    <a:pt x="13939" y="58422"/>
                  </a:lnTo>
                  <a:lnTo>
                    <a:pt x="14129" y="57789"/>
                  </a:lnTo>
                  <a:lnTo>
                    <a:pt x="14517" y="57317"/>
                  </a:lnTo>
                  <a:lnTo>
                    <a:pt x="15096" y="56845"/>
                  </a:lnTo>
                  <a:close/>
                  <a:moveTo>
                    <a:pt x="104127" y="71681"/>
                  </a:moveTo>
                  <a:lnTo>
                    <a:pt x="104903" y="71843"/>
                  </a:lnTo>
                  <a:lnTo>
                    <a:pt x="105482" y="72160"/>
                  </a:lnTo>
                  <a:lnTo>
                    <a:pt x="105870" y="72632"/>
                  </a:lnTo>
                  <a:lnTo>
                    <a:pt x="106060" y="73265"/>
                  </a:lnTo>
                  <a:lnTo>
                    <a:pt x="105870" y="73892"/>
                  </a:lnTo>
                  <a:lnTo>
                    <a:pt x="105482" y="74371"/>
                  </a:lnTo>
                  <a:lnTo>
                    <a:pt x="104903" y="74681"/>
                  </a:lnTo>
                  <a:lnTo>
                    <a:pt x="104127" y="74843"/>
                  </a:lnTo>
                  <a:lnTo>
                    <a:pt x="15872" y="74843"/>
                  </a:lnTo>
                  <a:lnTo>
                    <a:pt x="15096" y="74681"/>
                  </a:lnTo>
                  <a:lnTo>
                    <a:pt x="14517" y="74371"/>
                  </a:lnTo>
                  <a:lnTo>
                    <a:pt x="14129" y="73892"/>
                  </a:lnTo>
                  <a:lnTo>
                    <a:pt x="13939" y="73265"/>
                  </a:lnTo>
                  <a:lnTo>
                    <a:pt x="14129" y="72632"/>
                  </a:lnTo>
                  <a:lnTo>
                    <a:pt x="14517" y="72160"/>
                  </a:lnTo>
                  <a:lnTo>
                    <a:pt x="15096" y="71843"/>
                  </a:lnTo>
                  <a:lnTo>
                    <a:pt x="15872" y="71681"/>
                  </a:lnTo>
                  <a:close/>
                  <a:moveTo>
                    <a:pt x="65416" y="86686"/>
                  </a:moveTo>
                  <a:lnTo>
                    <a:pt x="66192" y="86841"/>
                  </a:lnTo>
                  <a:lnTo>
                    <a:pt x="66771" y="87158"/>
                  </a:lnTo>
                  <a:lnTo>
                    <a:pt x="67159" y="87630"/>
                  </a:lnTo>
                  <a:lnTo>
                    <a:pt x="67357" y="88264"/>
                  </a:lnTo>
                  <a:lnTo>
                    <a:pt x="67159" y="88891"/>
                  </a:lnTo>
                  <a:lnTo>
                    <a:pt x="66771" y="89369"/>
                  </a:lnTo>
                  <a:lnTo>
                    <a:pt x="66192" y="89686"/>
                  </a:lnTo>
                  <a:lnTo>
                    <a:pt x="65416" y="89841"/>
                  </a:lnTo>
                  <a:lnTo>
                    <a:pt x="15872" y="89841"/>
                  </a:lnTo>
                  <a:lnTo>
                    <a:pt x="15096" y="89686"/>
                  </a:lnTo>
                  <a:lnTo>
                    <a:pt x="14517" y="89369"/>
                  </a:lnTo>
                  <a:lnTo>
                    <a:pt x="14129" y="88891"/>
                  </a:lnTo>
                  <a:lnTo>
                    <a:pt x="13939" y="88264"/>
                  </a:lnTo>
                  <a:lnTo>
                    <a:pt x="14129" y="87630"/>
                  </a:lnTo>
                  <a:lnTo>
                    <a:pt x="14517" y="87158"/>
                  </a:lnTo>
                  <a:lnTo>
                    <a:pt x="15096" y="86841"/>
                  </a:lnTo>
                  <a:lnTo>
                    <a:pt x="15872" y="86686"/>
                  </a:lnTo>
                  <a:close/>
                  <a:moveTo>
                    <a:pt x="5032" y="0"/>
                  </a:moveTo>
                  <a:lnTo>
                    <a:pt x="3875" y="316"/>
                  </a:lnTo>
                  <a:lnTo>
                    <a:pt x="2710" y="788"/>
                  </a:lnTo>
                  <a:lnTo>
                    <a:pt x="1743" y="1422"/>
                  </a:lnTo>
                  <a:lnTo>
                    <a:pt x="974" y="2210"/>
                  </a:lnTo>
                  <a:lnTo>
                    <a:pt x="586" y="2999"/>
                  </a:lnTo>
                  <a:lnTo>
                    <a:pt x="198" y="3950"/>
                  </a:lnTo>
                  <a:lnTo>
                    <a:pt x="0" y="5055"/>
                  </a:lnTo>
                  <a:lnTo>
                    <a:pt x="0" y="114944"/>
                  </a:lnTo>
                  <a:lnTo>
                    <a:pt x="198" y="115894"/>
                  </a:lnTo>
                  <a:lnTo>
                    <a:pt x="586" y="116838"/>
                  </a:lnTo>
                  <a:lnTo>
                    <a:pt x="974" y="117627"/>
                  </a:lnTo>
                  <a:lnTo>
                    <a:pt x="1743" y="118422"/>
                  </a:lnTo>
                  <a:lnTo>
                    <a:pt x="2710" y="119049"/>
                  </a:lnTo>
                  <a:lnTo>
                    <a:pt x="3875" y="119528"/>
                  </a:lnTo>
                  <a:lnTo>
                    <a:pt x="5032" y="119838"/>
                  </a:lnTo>
                  <a:lnTo>
                    <a:pt x="6196" y="120000"/>
                  </a:lnTo>
                  <a:lnTo>
                    <a:pt x="113803" y="120000"/>
                  </a:lnTo>
                  <a:lnTo>
                    <a:pt x="114967" y="119838"/>
                  </a:lnTo>
                  <a:lnTo>
                    <a:pt x="116124" y="119528"/>
                  </a:lnTo>
                  <a:lnTo>
                    <a:pt x="117289" y="119049"/>
                  </a:lnTo>
                  <a:lnTo>
                    <a:pt x="118256" y="118422"/>
                  </a:lnTo>
                  <a:lnTo>
                    <a:pt x="119033" y="117627"/>
                  </a:lnTo>
                  <a:lnTo>
                    <a:pt x="119413" y="116838"/>
                  </a:lnTo>
                  <a:lnTo>
                    <a:pt x="119801" y="115894"/>
                  </a:lnTo>
                  <a:lnTo>
                    <a:pt x="120000" y="114944"/>
                  </a:lnTo>
                  <a:lnTo>
                    <a:pt x="120000" y="24947"/>
                  </a:lnTo>
                  <a:lnTo>
                    <a:pt x="99483" y="24947"/>
                  </a:lnTo>
                  <a:lnTo>
                    <a:pt x="97351" y="24792"/>
                  </a:lnTo>
                  <a:lnTo>
                    <a:pt x="95608" y="24314"/>
                  </a:lnTo>
                  <a:lnTo>
                    <a:pt x="93873" y="23525"/>
                  </a:lnTo>
                  <a:lnTo>
                    <a:pt x="92319" y="22419"/>
                  </a:lnTo>
                  <a:lnTo>
                    <a:pt x="91162" y="21314"/>
                  </a:lnTo>
                  <a:lnTo>
                    <a:pt x="90196" y="19898"/>
                  </a:lnTo>
                  <a:lnTo>
                    <a:pt x="89609" y="18314"/>
                  </a:lnTo>
                  <a:lnTo>
                    <a:pt x="89419" y="16737"/>
                  </a:lnTo>
                  <a:lnTo>
                    <a:pt x="89419" y="0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Shape 491"/>
            <p:cNvSpPr/>
            <p:nvPr/>
          </p:nvSpPr>
          <p:spPr>
            <a:xfrm>
              <a:off x="915850" y="922575"/>
              <a:ext cx="84275" cy="8427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92162"/>
                  </a:lnTo>
                  <a:lnTo>
                    <a:pt x="0" y="97395"/>
                  </a:lnTo>
                  <a:lnTo>
                    <a:pt x="1744" y="102592"/>
                  </a:lnTo>
                  <a:lnTo>
                    <a:pt x="4342" y="107825"/>
                  </a:lnTo>
                  <a:lnTo>
                    <a:pt x="7831" y="111278"/>
                  </a:lnTo>
                  <a:lnTo>
                    <a:pt x="12174" y="114767"/>
                  </a:lnTo>
                  <a:lnTo>
                    <a:pt x="16517" y="117365"/>
                  </a:lnTo>
                  <a:lnTo>
                    <a:pt x="21750" y="119110"/>
                  </a:lnTo>
                  <a:lnTo>
                    <a:pt x="27837" y="120000"/>
                  </a:lnTo>
                  <a:lnTo>
                    <a:pt x="120000" y="12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2" name="Shape 492"/>
          <p:cNvGrpSpPr/>
          <p:nvPr/>
        </p:nvGrpSpPr>
        <p:grpSpPr>
          <a:xfrm>
            <a:off x="5777554" y="2570200"/>
            <a:ext cx="280800" cy="188721"/>
            <a:chOff x="1241275" y="3718400"/>
            <a:chExt cx="450650" cy="302875"/>
          </a:xfrm>
        </p:grpSpPr>
        <p:sp>
          <p:nvSpPr>
            <p:cNvPr id="493" name="Shape 493"/>
            <p:cNvSpPr/>
            <p:nvPr/>
          </p:nvSpPr>
          <p:spPr>
            <a:xfrm>
              <a:off x="1241275" y="3718400"/>
              <a:ext cx="450650" cy="30287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3489" y="9677"/>
                  </a:moveTo>
                  <a:lnTo>
                    <a:pt x="113489" y="30973"/>
                  </a:lnTo>
                  <a:lnTo>
                    <a:pt x="6510" y="30973"/>
                  </a:lnTo>
                  <a:lnTo>
                    <a:pt x="6510" y="9677"/>
                  </a:lnTo>
                  <a:close/>
                  <a:moveTo>
                    <a:pt x="113489" y="53952"/>
                  </a:moveTo>
                  <a:lnTo>
                    <a:pt x="113489" y="110312"/>
                  </a:lnTo>
                  <a:lnTo>
                    <a:pt x="6510" y="110312"/>
                  </a:lnTo>
                  <a:lnTo>
                    <a:pt x="6510" y="53952"/>
                  </a:lnTo>
                  <a:close/>
                  <a:moveTo>
                    <a:pt x="6510" y="9"/>
                  </a:moveTo>
                  <a:lnTo>
                    <a:pt x="5205" y="247"/>
                  </a:lnTo>
                  <a:lnTo>
                    <a:pt x="3907" y="732"/>
                  </a:lnTo>
                  <a:lnTo>
                    <a:pt x="2769" y="1703"/>
                  </a:lnTo>
                  <a:lnTo>
                    <a:pt x="1957" y="2912"/>
                  </a:lnTo>
                  <a:lnTo>
                    <a:pt x="1145" y="4358"/>
                  </a:lnTo>
                  <a:lnTo>
                    <a:pt x="492" y="6052"/>
                  </a:lnTo>
                  <a:lnTo>
                    <a:pt x="166" y="7745"/>
                  </a:lnTo>
                  <a:lnTo>
                    <a:pt x="6" y="9677"/>
                  </a:lnTo>
                  <a:lnTo>
                    <a:pt x="6" y="110312"/>
                  </a:lnTo>
                  <a:lnTo>
                    <a:pt x="166" y="112254"/>
                  </a:lnTo>
                  <a:lnTo>
                    <a:pt x="492" y="113947"/>
                  </a:lnTo>
                  <a:lnTo>
                    <a:pt x="1145" y="115641"/>
                  </a:lnTo>
                  <a:lnTo>
                    <a:pt x="1957" y="117087"/>
                  </a:lnTo>
                  <a:lnTo>
                    <a:pt x="2769" y="118296"/>
                  </a:lnTo>
                  <a:lnTo>
                    <a:pt x="3907" y="119267"/>
                  </a:lnTo>
                  <a:lnTo>
                    <a:pt x="5205" y="119752"/>
                  </a:lnTo>
                  <a:lnTo>
                    <a:pt x="6510" y="119990"/>
                  </a:lnTo>
                  <a:lnTo>
                    <a:pt x="113489" y="119990"/>
                  </a:lnTo>
                  <a:lnTo>
                    <a:pt x="114787" y="119752"/>
                  </a:lnTo>
                  <a:lnTo>
                    <a:pt x="116092" y="119267"/>
                  </a:lnTo>
                  <a:lnTo>
                    <a:pt x="117230" y="118296"/>
                  </a:lnTo>
                  <a:lnTo>
                    <a:pt x="118042" y="117087"/>
                  </a:lnTo>
                  <a:lnTo>
                    <a:pt x="118854" y="115641"/>
                  </a:lnTo>
                  <a:lnTo>
                    <a:pt x="119507" y="113947"/>
                  </a:lnTo>
                  <a:lnTo>
                    <a:pt x="119833" y="112254"/>
                  </a:lnTo>
                  <a:lnTo>
                    <a:pt x="119993" y="110312"/>
                  </a:lnTo>
                  <a:lnTo>
                    <a:pt x="119993" y="9677"/>
                  </a:lnTo>
                  <a:lnTo>
                    <a:pt x="119833" y="7745"/>
                  </a:lnTo>
                  <a:lnTo>
                    <a:pt x="119507" y="6052"/>
                  </a:lnTo>
                  <a:lnTo>
                    <a:pt x="118854" y="4358"/>
                  </a:lnTo>
                  <a:lnTo>
                    <a:pt x="118042" y="2912"/>
                  </a:lnTo>
                  <a:lnTo>
                    <a:pt x="117230" y="1703"/>
                  </a:lnTo>
                  <a:lnTo>
                    <a:pt x="116092" y="732"/>
                  </a:lnTo>
                  <a:lnTo>
                    <a:pt x="114787" y="247"/>
                  </a:lnTo>
                  <a:lnTo>
                    <a:pt x="113489" y="9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" name="Shape 494"/>
            <p:cNvSpPr/>
            <p:nvPr/>
          </p:nvSpPr>
          <p:spPr>
            <a:xfrm>
              <a:off x="1293175" y="3895475"/>
              <a:ext cx="174050" cy="1222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222" y="0"/>
                  </a:moveTo>
                  <a:lnTo>
                    <a:pt x="2533" y="6134"/>
                  </a:lnTo>
                  <a:lnTo>
                    <a:pt x="1275" y="18159"/>
                  </a:lnTo>
                  <a:lnTo>
                    <a:pt x="430" y="36073"/>
                  </a:lnTo>
                  <a:lnTo>
                    <a:pt x="17" y="59877"/>
                  </a:lnTo>
                  <a:lnTo>
                    <a:pt x="430" y="83926"/>
                  </a:lnTo>
                  <a:lnTo>
                    <a:pt x="1275" y="101840"/>
                  </a:lnTo>
                  <a:lnTo>
                    <a:pt x="2533" y="113865"/>
                  </a:lnTo>
                  <a:lnTo>
                    <a:pt x="4222" y="120000"/>
                  </a:lnTo>
                  <a:lnTo>
                    <a:pt x="115777" y="120000"/>
                  </a:lnTo>
                  <a:lnTo>
                    <a:pt x="117466" y="113865"/>
                  </a:lnTo>
                  <a:lnTo>
                    <a:pt x="118724" y="101840"/>
                  </a:lnTo>
                  <a:lnTo>
                    <a:pt x="119982" y="83926"/>
                  </a:lnTo>
                  <a:lnTo>
                    <a:pt x="119982" y="59877"/>
                  </a:lnTo>
                  <a:lnTo>
                    <a:pt x="119982" y="36073"/>
                  </a:lnTo>
                  <a:lnTo>
                    <a:pt x="118724" y="18159"/>
                  </a:lnTo>
                  <a:lnTo>
                    <a:pt x="117466" y="6134"/>
                  </a:lnTo>
                  <a:lnTo>
                    <a:pt x="115777" y="0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Shape 495"/>
            <p:cNvSpPr/>
            <p:nvPr/>
          </p:nvSpPr>
          <p:spPr>
            <a:xfrm>
              <a:off x="1293175" y="3935775"/>
              <a:ext cx="122750" cy="1222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987" y="0"/>
                  </a:moveTo>
                  <a:lnTo>
                    <a:pt x="3592" y="6134"/>
                  </a:lnTo>
                  <a:lnTo>
                    <a:pt x="1808" y="17914"/>
                  </a:lnTo>
                  <a:lnTo>
                    <a:pt x="610" y="36073"/>
                  </a:lnTo>
                  <a:lnTo>
                    <a:pt x="24" y="59877"/>
                  </a:lnTo>
                  <a:lnTo>
                    <a:pt x="610" y="83926"/>
                  </a:lnTo>
                  <a:lnTo>
                    <a:pt x="1808" y="101840"/>
                  </a:lnTo>
                  <a:lnTo>
                    <a:pt x="3592" y="113865"/>
                  </a:lnTo>
                  <a:lnTo>
                    <a:pt x="5987" y="120000"/>
                  </a:lnTo>
                  <a:lnTo>
                    <a:pt x="114036" y="120000"/>
                  </a:lnTo>
                  <a:lnTo>
                    <a:pt x="116407" y="113865"/>
                  </a:lnTo>
                  <a:lnTo>
                    <a:pt x="118215" y="101840"/>
                  </a:lnTo>
                  <a:lnTo>
                    <a:pt x="119389" y="83926"/>
                  </a:lnTo>
                  <a:lnTo>
                    <a:pt x="120000" y="59877"/>
                  </a:lnTo>
                  <a:lnTo>
                    <a:pt x="119389" y="36073"/>
                  </a:lnTo>
                  <a:lnTo>
                    <a:pt x="118215" y="17914"/>
                  </a:lnTo>
                  <a:lnTo>
                    <a:pt x="116407" y="6134"/>
                  </a:lnTo>
                  <a:lnTo>
                    <a:pt x="114036" y="0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Shape 496"/>
            <p:cNvSpPr/>
            <p:nvPr/>
          </p:nvSpPr>
          <p:spPr>
            <a:xfrm>
              <a:off x="1570375" y="3901575"/>
              <a:ext cx="62300" cy="4032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8876" y="0"/>
                  </a:moveTo>
                  <a:lnTo>
                    <a:pt x="14157" y="1859"/>
                  </a:lnTo>
                  <a:lnTo>
                    <a:pt x="10642" y="5505"/>
                  </a:lnTo>
                  <a:lnTo>
                    <a:pt x="7078" y="10936"/>
                  </a:lnTo>
                  <a:lnTo>
                    <a:pt x="4767" y="16367"/>
                  </a:lnTo>
                  <a:lnTo>
                    <a:pt x="2407" y="21872"/>
                  </a:lnTo>
                  <a:lnTo>
                    <a:pt x="1203" y="29088"/>
                  </a:lnTo>
                  <a:lnTo>
                    <a:pt x="48" y="36379"/>
                  </a:lnTo>
                  <a:lnTo>
                    <a:pt x="48" y="83620"/>
                  </a:lnTo>
                  <a:lnTo>
                    <a:pt x="1203" y="90911"/>
                  </a:lnTo>
                  <a:lnTo>
                    <a:pt x="2407" y="98127"/>
                  </a:lnTo>
                  <a:lnTo>
                    <a:pt x="4767" y="103632"/>
                  </a:lnTo>
                  <a:lnTo>
                    <a:pt x="7078" y="109063"/>
                  </a:lnTo>
                  <a:lnTo>
                    <a:pt x="10642" y="112709"/>
                  </a:lnTo>
                  <a:lnTo>
                    <a:pt x="14157" y="116354"/>
                  </a:lnTo>
                  <a:lnTo>
                    <a:pt x="18876" y="118140"/>
                  </a:lnTo>
                  <a:lnTo>
                    <a:pt x="23547" y="119925"/>
                  </a:lnTo>
                  <a:lnTo>
                    <a:pt x="96500" y="119925"/>
                  </a:lnTo>
                  <a:lnTo>
                    <a:pt x="101171" y="118140"/>
                  </a:lnTo>
                  <a:lnTo>
                    <a:pt x="105890" y="116354"/>
                  </a:lnTo>
                  <a:lnTo>
                    <a:pt x="109406" y="112709"/>
                  </a:lnTo>
                  <a:lnTo>
                    <a:pt x="112921" y="109063"/>
                  </a:lnTo>
                  <a:lnTo>
                    <a:pt x="115280" y="103632"/>
                  </a:lnTo>
                  <a:lnTo>
                    <a:pt x="117640" y="98127"/>
                  </a:lnTo>
                  <a:lnTo>
                    <a:pt x="120000" y="90911"/>
                  </a:lnTo>
                  <a:lnTo>
                    <a:pt x="120000" y="83620"/>
                  </a:lnTo>
                  <a:lnTo>
                    <a:pt x="120000" y="36379"/>
                  </a:lnTo>
                  <a:lnTo>
                    <a:pt x="120000" y="29088"/>
                  </a:lnTo>
                  <a:lnTo>
                    <a:pt x="117640" y="21872"/>
                  </a:lnTo>
                  <a:lnTo>
                    <a:pt x="115280" y="16367"/>
                  </a:lnTo>
                  <a:lnTo>
                    <a:pt x="112921" y="10936"/>
                  </a:lnTo>
                  <a:lnTo>
                    <a:pt x="109406" y="5505"/>
                  </a:lnTo>
                  <a:lnTo>
                    <a:pt x="105890" y="1859"/>
                  </a:lnTo>
                  <a:lnTo>
                    <a:pt x="101171" y="0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7" name="Shape 497"/>
          <p:cNvGrpSpPr/>
          <p:nvPr/>
        </p:nvGrpSpPr>
        <p:grpSpPr>
          <a:xfrm>
            <a:off x="4334567" y="3993553"/>
            <a:ext cx="273167" cy="218007"/>
            <a:chOff x="1921475" y="3695200"/>
            <a:chExt cx="438400" cy="349875"/>
          </a:xfrm>
        </p:grpSpPr>
        <p:sp>
          <p:nvSpPr>
            <p:cNvPr id="498" name="Shape 498"/>
            <p:cNvSpPr/>
            <p:nvPr/>
          </p:nvSpPr>
          <p:spPr>
            <a:xfrm>
              <a:off x="2246900" y="3992550"/>
              <a:ext cx="52525" cy="5252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7463" y="57"/>
                  </a:moveTo>
                  <a:lnTo>
                    <a:pt x="36325" y="4226"/>
                  </a:lnTo>
                  <a:lnTo>
                    <a:pt x="26558" y="9766"/>
                  </a:lnTo>
                  <a:lnTo>
                    <a:pt x="18162" y="16792"/>
                  </a:lnTo>
                  <a:lnTo>
                    <a:pt x="9823" y="25130"/>
                  </a:lnTo>
                  <a:lnTo>
                    <a:pt x="4226" y="36325"/>
                  </a:lnTo>
                  <a:lnTo>
                    <a:pt x="1427" y="47463"/>
                  </a:lnTo>
                  <a:lnTo>
                    <a:pt x="57" y="60028"/>
                  </a:lnTo>
                  <a:lnTo>
                    <a:pt x="1427" y="71166"/>
                  </a:lnTo>
                  <a:lnTo>
                    <a:pt x="4226" y="82303"/>
                  </a:lnTo>
                  <a:lnTo>
                    <a:pt x="9823" y="93498"/>
                  </a:lnTo>
                  <a:lnTo>
                    <a:pt x="18162" y="101837"/>
                  </a:lnTo>
                  <a:lnTo>
                    <a:pt x="26558" y="108862"/>
                  </a:lnTo>
                  <a:lnTo>
                    <a:pt x="36325" y="114402"/>
                  </a:lnTo>
                  <a:lnTo>
                    <a:pt x="47463" y="118572"/>
                  </a:lnTo>
                  <a:lnTo>
                    <a:pt x="60028" y="120000"/>
                  </a:lnTo>
                  <a:lnTo>
                    <a:pt x="72594" y="118572"/>
                  </a:lnTo>
                  <a:lnTo>
                    <a:pt x="83731" y="114402"/>
                  </a:lnTo>
                  <a:lnTo>
                    <a:pt x="93498" y="108862"/>
                  </a:lnTo>
                  <a:lnTo>
                    <a:pt x="101837" y="101837"/>
                  </a:lnTo>
                  <a:lnTo>
                    <a:pt x="110233" y="93498"/>
                  </a:lnTo>
                  <a:lnTo>
                    <a:pt x="115830" y="82303"/>
                  </a:lnTo>
                  <a:lnTo>
                    <a:pt x="118629" y="71166"/>
                  </a:lnTo>
                  <a:lnTo>
                    <a:pt x="120000" y="60028"/>
                  </a:lnTo>
                  <a:lnTo>
                    <a:pt x="118629" y="47463"/>
                  </a:lnTo>
                  <a:lnTo>
                    <a:pt x="115830" y="36325"/>
                  </a:lnTo>
                  <a:lnTo>
                    <a:pt x="110233" y="25130"/>
                  </a:lnTo>
                  <a:lnTo>
                    <a:pt x="101837" y="16792"/>
                  </a:lnTo>
                  <a:lnTo>
                    <a:pt x="93498" y="9766"/>
                  </a:lnTo>
                  <a:lnTo>
                    <a:pt x="83731" y="4226"/>
                  </a:lnTo>
                  <a:lnTo>
                    <a:pt x="72594" y="57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Shape 499"/>
            <p:cNvSpPr/>
            <p:nvPr/>
          </p:nvSpPr>
          <p:spPr>
            <a:xfrm>
              <a:off x="2033800" y="3992550"/>
              <a:ext cx="52550" cy="5252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7440" y="57"/>
                  </a:moveTo>
                  <a:lnTo>
                    <a:pt x="36308" y="4226"/>
                  </a:lnTo>
                  <a:lnTo>
                    <a:pt x="26546" y="9766"/>
                  </a:lnTo>
                  <a:lnTo>
                    <a:pt x="18154" y="16792"/>
                  </a:lnTo>
                  <a:lnTo>
                    <a:pt x="9819" y="25130"/>
                  </a:lnTo>
                  <a:lnTo>
                    <a:pt x="4224" y="36325"/>
                  </a:lnTo>
                  <a:lnTo>
                    <a:pt x="1427" y="47463"/>
                  </a:lnTo>
                  <a:lnTo>
                    <a:pt x="57" y="60028"/>
                  </a:lnTo>
                  <a:lnTo>
                    <a:pt x="1427" y="71166"/>
                  </a:lnTo>
                  <a:lnTo>
                    <a:pt x="4224" y="82303"/>
                  </a:lnTo>
                  <a:lnTo>
                    <a:pt x="9819" y="93498"/>
                  </a:lnTo>
                  <a:lnTo>
                    <a:pt x="18154" y="101837"/>
                  </a:lnTo>
                  <a:lnTo>
                    <a:pt x="26546" y="108862"/>
                  </a:lnTo>
                  <a:lnTo>
                    <a:pt x="36308" y="114402"/>
                  </a:lnTo>
                  <a:lnTo>
                    <a:pt x="47440" y="118572"/>
                  </a:lnTo>
                  <a:lnTo>
                    <a:pt x="60000" y="120000"/>
                  </a:lnTo>
                  <a:lnTo>
                    <a:pt x="72559" y="118572"/>
                  </a:lnTo>
                  <a:lnTo>
                    <a:pt x="83691" y="114402"/>
                  </a:lnTo>
                  <a:lnTo>
                    <a:pt x="93453" y="108862"/>
                  </a:lnTo>
                  <a:lnTo>
                    <a:pt x="101845" y="101837"/>
                  </a:lnTo>
                  <a:lnTo>
                    <a:pt x="110180" y="93498"/>
                  </a:lnTo>
                  <a:lnTo>
                    <a:pt x="115775" y="82303"/>
                  </a:lnTo>
                  <a:lnTo>
                    <a:pt x="118572" y="71166"/>
                  </a:lnTo>
                  <a:lnTo>
                    <a:pt x="119942" y="60028"/>
                  </a:lnTo>
                  <a:lnTo>
                    <a:pt x="118572" y="47463"/>
                  </a:lnTo>
                  <a:lnTo>
                    <a:pt x="115775" y="36325"/>
                  </a:lnTo>
                  <a:lnTo>
                    <a:pt x="110180" y="25130"/>
                  </a:lnTo>
                  <a:lnTo>
                    <a:pt x="101845" y="16792"/>
                  </a:lnTo>
                  <a:lnTo>
                    <a:pt x="93453" y="9766"/>
                  </a:lnTo>
                  <a:lnTo>
                    <a:pt x="83691" y="4226"/>
                  </a:lnTo>
                  <a:lnTo>
                    <a:pt x="72559" y="57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Shape 500"/>
            <p:cNvSpPr/>
            <p:nvPr/>
          </p:nvSpPr>
          <p:spPr>
            <a:xfrm>
              <a:off x="1921475" y="3695200"/>
              <a:ext cx="438400" cy="29797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7634" y="33939"/>
                  </a:moveTo>
                  <a:lnTo>
                    <a:pt x="108298" y="34180"/>
                  </a:lnTo>
                  <a:lnTo>
                    <a:pt x="108797" y="34674"/>
                  </a:lnTo>
                  <a:lnTo>
                    <a:pt x="109133" y="35409"/>
                  </a:lnTo>
                  <a:lnTo>
                    <a:pt x="109304" y="36395"/>
                  </a:lnTo>
                  <a:lnTo>
                    <a:pt x="109133" y="37382"/>
                  </a:lnTo>
                  <a:lnTo>
                    <a:pt x="95761" y="81147"/>
                  </a:lnTo>
                  <a:lnTo>
                    <a:pt x="95433" y="81882"/>
                  </a:lnTo>
                  <a:lnTo>
                    <a:pt x="95098" y="82134"/>
                  </a:lnTo>
                  <a:lnTo>
                    <a:pt x="94762" y="82627"/>
                  </a:lnTo>
                  <a:lnTo>
                    <a:pt x="94263" y="82627"/>
                  </a:lnTo>
                  <a:lnTo>
                    <a:pt x="93592" y="82376"/>
                  </a:lnTo>
                  <a:lnTo>
                    <a:pt x="93093" y="81882"/>
                  </a:lnTo>
                  <a:lnTo>
                    <a:pt x="92757" y="80906"/>
                  </a:lnTo>
                  <a:lnTo>
                    <a:pt x="92586" y="80161"/>
                  </a:lnTo>
                  <a:lnTo>
                    <a:pt x="92757" y="79184"/>
                  </a:lnTo>
                  <a:lnTo>
                    <a:pt x="106129" y="35409"/>
                  </a:lnTo>
                  <a:lnTo>
                    <a:pt x="106464" y="34432"/>
                  </a:lnTo>
                  <a:lnTo>
                    <a:pt x="106963" y="33939"/>
                  </a:lnTo>
                  <a:close/>
                  <a:moveTo>
                    <a:pt x="93257" y="32952"/>
                  </a:moveTo>
                  <a:lnTo>
                    <a:pt x="93927" y="33204"/>
                  </a:lnTo>
                  <a:lnTo>
                    <a:pt x="94598" y="33445"/>
                  </a:lnTo>
                  <a:lnTo>
                    <a:pt x="94927" y="34180"/>
                  </a:lnTo>
                  <a:lnTo>
                    <a:pt x="95098" y="35167"/>
                  </a:lnTo>
                  <a:lnTo>
                    <a:pt x="95098" y="36154"/>
                  </a:lnTo>
                  <a:lnTo>
                    <a:pt x="86236" y="82134"/>
                  </a:lnTo>
                  <a:lnTo>
                    <a:pt x="86072" y="82869"/>
                  </a:lnTo>
                  <a:lnTo>
                    <a:pt x="85572" y="83604"/>
                  </a:lnTo>
                  <a:lnTo>
                    <a:pt x="85237" y="83856"/>
                  </a:lnTo>
                  <a:lnTo>
                    <a:pt x="84566" y="84097"/>
                  </a:lnTo>
                  <a:lnTo>
                    <a:pt x="84231" y="83856"/>
                  </a:lnTo>
                  <a:lnTo>
                    <a:pt x="83567" y="83604"/>
                  </a:lnTo>
                  <a:lnTo>
                    <a:pt x="83232" y="82869"/>
                  </a:lnTo>
                  <a:lnTo>
                    <a:pt x="83061" y="81882"/>
                  </a:lnTo>
                  <a:lnTo>
                    <a:pt x="83061" y="80906"/>
                  </a:lnTo>
                  <a:lnTo>
                    <a:pt x="91922" y="34925"/>
                  </a:lnTo>
                  <a:lnTo>
                    <a:pt x="92258" y="33939"/>
                  </a:lnTo>
                  <a:lnTo>
                    <a:pt x="92586" y="33204"/>
                  </a:lnTo>
                  <a:lnTo>
                    <a:pt x="93257" y="32952"/>
                  </a:lnTo>
                  <a:close/>
                  <a:moveTo>
                    <a:pt x="79550" y="32217"/>
                  </a:moveTo>
                  <a:lnTo>
                    <a:pt x="80221" y="32459"/>
                  </a:lnTo>
                  <a:lnTo>
                    <a:pt x="80720" y="33204"/>
                  </a:lnTo>
                  <a:lnTo>
                    <a:pt x="80891" y="33939"/>
                  </a:lnTo>
                  <a:lnTo>
                    <a:pt x="81056" y="34925"/>
                  </a:lnTo>
                  <a:lnTo>
                    <a:pt x="76710" y="83362"/>
                  </a:lnTo>
                  <a:lnTo>
                    <a:pt x="76546" y="84097"/>
                  </a:lnTo>
                  <a:lnTo>
                    <a:pt x="76211" y="84832"/>
                  </a:lnTo>
                  <a:lnTo>
                    <a:pt x="75711" y="85325"/>
                  </a:lnTo>
                  <a:lnTo>
                    <a:pt x="75041" y="85577"/>
                  </a:lnTo>
                  <a:lnTo>
                    <a:pt x="74876" y="85577"/>
                  </a:lnTo>
                  <a:lnTo>
                    <a:pt x="74206" y="85084"/>
                  </a:lnTo>
                  <a:lnTo>
                    <a:pt x="73706" y="84590"/>
                  </a:lnTo>
                  <a:lnTo>
                    <a:pt x="73371" y="83604"/>
                  </a:lnTo>
                  <a:lnTo>
                    <a:pt x="73371" y="82627"/>
                  </a:lnTo>
                  <a:lnTo>
                    <a:pt x="77716" y="34432"/>
                  </a:lnTo>
                  <a:lnTo>
                    <a:pt x="77880" y="33445"/>
                  </a:lnTo>
                  <a:lnTo>
                    <a:pt x="78380" y="32710"/>
                  </a:lnTo>
                  <a:lnTo>
                    <a:pt x="78886" y="32217"/>
                  </a:lnTo>
                  <a:close/>
                  <a:moveTo>
                    <a:pt x="65180" y="31230"/>
                  </a:moveTo>
                  <a:lnTo>
                    <a:pt x="65850" y="31482"/>
                  </a:lnTo>
                  <a:lnTo>
                    <a:pt x="66350" y="31965"/>
                  </a:lnTo>
                  <a:lnTo>
                    <a:pt x="66685" y="32710"/>
                  </a:lnTo>
                  <a:lnTo>
                    <a:pt x="66849" y="33687"/>
                  </a:lnTo>
                  <a:lnTo>
                    <a:pt x="67185" y="84349"/>
                  </a:lnTo>
                  <a:lnTo>
                    <a:pt x="67020" y="85325"/>
                  </a:lnTo>
                  <a:lnTo>
                    <a:pt x="66685" y="86312"/>
                  </a:lnTo>
                  <a:lnTo>
                    <a:pt x="66186" y="86805"/>
                  </a:lnTo>
                  <a:lnTo>
                    <a:pt x="65515" y="87047"/>
                  </a:lnTo>
                  <a:lnTo>
                    <a:pt x="64844" y="86805"/>
                  </a:lnTo>
                  <a:lnTo>
                    <a:pt x="64345" y="86312"/>
                  </a:lnTo>
                  <a:lnTo>
                    <a:pt x="64010" y="85325"/>
                  </a:lnTo>
                  <a:lnTo>
                    <a:pt x="63845" y="84590"/>
                  </a:lnTo>
                  <a:lnTo>
                    <a:pt x="63510" y="33687"/>
                  </a:lnTo>
                  <a:lnTo>
                    <a:pt x="63674" y="32952"/>
                  </a:lnTo>
                  <a:lnTo>
                    <a:pt x="64010" y="31965"/>
                  </a:lnTo>
                  <a:lnTo>
                    <a:pt x="64509" y="31482"/>
                  </a:lnTo>
                  <a:lnTo>
                    <a:pt x="65180" y="31230"/>
                  </a:lnTo>
                  <a:close/>
                  <a:moveTo>
                    <a:pt x="51473" y="30495"/>
                  </a:moveTo>
                  <a:lnTo>
                    <a:pt x="52144" y="30989"/>
                  </a:lnTo>
                  <a:lnTo>
                    <a:pt x="52479" y="31724"/>
                  </a:lnTo>
                  <a:lnTo>
                    <a:pt x="52643" y="32710"/>
                  </a:lnTo>
                  <a:lnTo>
                    <a:pt x="57495" y="85577"/>
                  </a:lnTo>
                  <a:lnTo>
                    <a:pt x="57495" y="86554"/>
                  </a:lnTo>
                  <a:lnTo>
                    <a:pt x="57160" y="87299"/>
                  </a:lnTo>
                  <a:lnTo>
                    <a:pt x="56653" y="88034"/>
                  </a:lnTo>
                  <a:lnTo>
                    <a:pt x="56154" y="88275"/>
                  </a:lnTo>
                  <a:lnTo>
                    <a:pt x="55319" y="88275"/>
                  </a:lnTo>
                  <a:lnTo>
                    <a:pt x="54819" y="87792"/>
                  </a:lnTo>
                  <a:lnTo>
                    <a:pt x="54484" y="87047"/>
                  </a:lnTo>
                  <a:lnTo>
                    <a:pt x="54149" y="86312"/>
                  </a:lnTo>
                  <a:lnTo>
                    <a:pt x="49468" y="33204"/>
                  </a:lnTo>
                  <a:lnTo>
                    <a:pt x="49468" y="32217"/>
                  </a:lnTo>
                  <a:lnTo>
                    <a:pt x="49803" y="31482"/>
                  </a:lnTo>
                  <a:lnTo>
                    <a:pt x="50139" y="30737"/>
                  </a:lnTo>
                  <a:lnTo>
                    <a:pt x="50809" y="30495"/>
                  </a:lnTo>
                  <a:close/>
                  <a:moveTo>
                    <a:pt x="37267" y="29760"/>
                  </a:moveTo>
                  <a:lnTo>
                    <a:pt x="37773" y="30002"/>
                  </a:lnTo>
                  <a:lnTo>
                    <a:pt x="38273" y="30737"/>
                  </a:lnTo>
                  <a:lnTo>
                    <a:pt x="38608" y="31482"/>
                  </a:lnTo>
                  <a:lnTo>
                    <a:pt x="47963" y="86805"/>
                  </a:lnTo>
                  <a:lnTo>
                    <a:pt x="47963" y="87792"/>
                  </a:lnTo>
                  <a:lnTo>
                    <a:pt x="47798" y="88527"/>
                  </a:lnTo>
                  <a:lnTo>
                    <a:pt x="47299" y="89262"/>
                  </a:lnTo>
                  <a:lnTo>
                    <a:pt x="46628" y="89755"/>
                  </a:lnTo>
                  <a:lnTo>
                    <a:pt x="45793" y="89755"/>
                  </a:lnTo>
                  <a:lnTo>
                    <a:pt x="45294" y="89262"/>
                  </a:lnTo>
                  <a:lnTo>
                    <a:pt x="44958" y="88769"/>
                  </a:lnTo>
                  <a:lnTo>
                    <a:pt x="44623" y="88034"/>
                  </a:lnTo>
                  <a:lnTo>
                    <a:pt x="35262" y="32710"/>
                  </a:lnTo>
                  <a:lnTo>
                    <a:pt x="35262" y="31724"/>
                  </a:lnTo>
                  <a:lnTo>
                    <a:pt x="35433" y="30737"/>
                  </a:lnTo>
                  <a:lnTo>
                    <a:pt x="35932" y="30254"/>
                  </a:lnTo>
                  <a:lnTo>
                    <a:pt x="36603" y="29760"/>
                  </a:lnTo>
                  <a:close/>
                  <a:moveTo>
                    <a:pt x="2675" y="0"/>
                  </a:moveTo>
                  <a:lnTo>
                    <a:pt x="2005" y="251"/>
                  </a:lnTo>
                  <a:lnTo>
                    <a:pt x="1505" y="745"/>
                  </a:lnTo>
                  <a:lnTo>
                    <a:pt x="1005" y="1238"/>
                  </a:lnTo>
                  <a:lnTo>
                    <a:pt x="499" y="1973"/>
                  </a:lnTo>
                  <a:lnTo>
                    <a:pt x="171" y="2959"/>
                  </a:lnTo>
                  <a:lnTo>
                    <a:pt x="0" y="3694"/>
                  </a:lnTo>
                  <a:lnTo>
                    <a:pt x="0" y="4923"/>
                  </a:lnTo>
                  <a:lnTo>
                    <a:pt x="0" y="5909"/>
                  </a:lnTo>
                  <a:lnTo>
                    <a:pt x="171" y="6644"/>
                  </a:lnTo>
                  <a:lnTo>
                    <a:pt x="499" y="7631"/>
                  </a:lnTo>
                  <a:lnTo>
                    <a:pt x="1005" y="8366"/>
                  </a:lnTo>
                  <a:lnTo>
                    <a:pt x="1505" y="8859"/>
                  </a:lnTo>
                  <a:lnTo>
                    <a:pt x="2005" y="9353"/>
                  </a:lnTo>
                  <a:lnTo>
                    <a:pt x="2675" y="9594"/>
                  </a:lnTo>
                  <a:lnTo>
                    <a:pt x="3346" y="9836"/>
                  </a:lnTo>
                  <a:lnTo>
                    <a:pt x="22896" y="9836"/>
                  </a:lnTo>
                  <a:lnTo>
                    <a:pt x="36268" y="93440"/>
                  </a:lnTo>
                  <a:lnTo>
                    <a:pt x="30916" y="113113"/>
                  </a:lnTo>
                  <a:lnTo>
                    <a:pt x="30752" y="114341"/>
                  </a:lnTo>
                  <a:lnTo>
                    <a:pt x="30752" y="115570"/>
                  </a:lnTo>
                  <a:lnTo>
                    <a:pt x="30916" y="116556"/>
                  </a:lnTo>
                  <a:lnTo>
                    <a:pt x="31252" y="117785"/>
                  </a:lnTo>
                  <a:lnTo>
                    <a:pt x="31423" y="118036"/>
                  </a:lnTo>
                  <a:lnTo>
                    <a:pt x="32921" y="116556"/>
                  </a:lnTo>
                  <a:lnTo>
                    <a:pt x="34427" y="115570"/>
                  </a:lnTo>
                  <a:lnTo>
                    <a:pt x="36097" y="114835"/>
                  </a:lnTo>
                  <a:lnTo>
                    <a:pt x="39108" y="114835"/>
                  </a:lnTo>
                  <a:lnTo>
                    <a:pt x="40278" y="115076"/>
                  </a:lnTo>
                  <a:lnTo>
                    <a:pt x="41284" y="115570"/>
                  </a:lnTo>
                  <a:lnTo>
                    <a:pt x="42283" y="116063"/>
                  </a:lnTo>
                  <a:lnTo>
                    <a:pt x="43289" y="116798"/>
                  </a:lnTo>
                  <a:lnTo>
                    <a:pt x="44124" y="117785"/>
                  </a:lnTo>
                  <a:lnTo>
                    <a:pt x="44958" y="118771"/>
                  </a:lnTo>
                  <a:lnTo>
                    <a:pt x="45793" y="120000"/>
                  </a:lnTo>
                  <a:lnTo>
                    <a:pt x="88412" y="120000"/>
                  </a:lnTo>
                  <a:lnTo>
                    <a:pt x="89247" y="118771"/>
                  </a:lnTo>
                  <a:lnTo>
                    <a:pt x="90082" y="117785"/>
                  </a:lnTo>
                  <a:lnTo>
                    <a:pt x="90916" y="116798"/>
                  </a:lnTo>
                  <a:lnTo>
                    <a:pt x="91922" y="116063"/>
                  </a:lnTo>
                  <a:lnTo>
                    <a:pt x="92921" y="115570"/>
                  </a:lnTo>
                  <a:lnTo>
                    <a:pt x="93927" y="115076"/>
                  </a:lnTo>
                  <a:lnTo>
                    <a:pt x="95098" y="114835"/>
                  </a:lnTo>
                  <a:lnTo>
                    <a:pt x="97937" y="114835"/>
                  </a:lnTo>
                  <a:lnTo>
                    <a:pt x="99607" y="115570"/>
                  </a:lnTo>
                  <a:lnTo>
                    <a:pt x="101113" y="116315"/>
                  </a:lnTo>
                  <a:lnTo>
                    <a:pt x="102447" y="117785"/>
                  </a:lnTo>
                  <a:lnTo>
                    <a:pt x="102782" y="116315"/>
                  </a:lnTo>
                  <a:lnTo>
                    <a:pt x="102953" y="115076"/>
                  </a:lnTo>
                  <a:lnTo>
                    <a:pt x="102953" y="113848"/>
                  </a:lnTo>
                  <a:lnTo>
                    <a:pt x="102782" y="113113"/>
                  </a:lnTo>
                  <a:lnTo>
                    <a:pt x="102447" y="112126"/>
                  </a:lnTo>
                  <a:lnTo>
                    <a:pt x="101947" y="111391"/>
                  </a:lnTo>
                  <a:lnTo>
                    <a:pt x="101448" y="110898"/>
                  </a:lnTo>
                  <a:lnTo>
                    <a:pt x="100948" y="110405"/>
                  </a:lnTo>
                  <a:lnTo>
                    <a:pt x="100278" y="110163"/>
                  </a:lnTo>
                  <a:lnTo>
                    <a:pt x="38943" y="110163"/>
                  </a:lnTo>
                  <a:lnTo>
                    <a:pt x="41783" y="99833"/>
                  </a:lnTo>
                  <a:lnTo>
                    <a:pt x="42782" y="100085"/>
                  </a:lnTo>
                  <a:lnTo>
                    <a:pt x="43953" y="100085"/>
                  </a:lnTo>
                  <a:lnTo>
                    <a:pt x="94762" y="93199"/>
                  </a:lnTo>
                  <a:lnTo>
                    <a:pt x="95932" y="92947"/>
                  </a:lnTo>
                  <a:lnTo>
                    <a:pt x="97103" y="92212"/>
                  </a:lnTo>
                  <a:lnTo>
                    <a:pt x="98102" y="91477"/>
                  </a:lnTo>
                  <a:lnTo>
                    <a:pt x="99272" y="90490"/>
                  </a:lnTo>
                  <a:lnTo>
                    <a:pt x="100278" y="89504"/>
                  </a:lnTo>
                  <a:lnTo>
                    <a:pt x="101113" y="88275"/>
                  </a:lnTo>
                  <a:lnTo>
                    <a:pt x="101783" y="86805"/>
                  </a:lnTo>
                  <a:lnTo>
                    <a:pt x="102447" y="85325"/>
                  </a:lnTo>
                  <a:lnTo>
                    <a:pt x="119500" y="31724"/>
                  </a:lnTo>
                  <a:lnTo>
                    <a:pt x="119828" y="30254"/>
                  </a:lnTo>
                  <a:lnTo>
                    <a:pt x="120000" y="29015"/>
                  </a:lnTo>
                  <a:lnTo>
                    <a:pt x="119828" y="27787"/>
                  </a:lnTo>
                  <a:lnTo>
                    <a:pt x="119664" y="26559"/>
                  </a:lnTo>
                  <a:lnTo>
                    <a:pt x="119165" y="25824"/>
                  </a:lnTo>
                  <a:lnTo>
                    <a:pt x="118330" y="25089"/>
                  </a:lnTo>
                  <a:lnTo>
                    <a:pt x="117488" y="24596"/>
                  </a:lnTo>
                  <a:lnTo>
                    <a:pt x="116489" y="24344"/>
                  </a:lnTo>
                  <a:lnTo>
                    <a:pt x="31423" y="20166"/>
                  </a:lnTo>
                  <a:lnTo>
                    <a:pt x="28911" y="3694"/>
                  </a:lnTo>
                  <a:lnTo>
                    <a:pt x="28412" y="2214"/>
                  </a:lnTo>
                  <a:lnTo>
                    <a:pt x="27741" y="986"/>
                  </a:lnTo>
                  <a:lnTo>
                    <a:pt x="26742" y="251"/>
                  </a:lnTo>
                  <a:lnTo>
                    <a:pt x="25572" y="0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01" name="Shape 501"/>
          <p:cNvGrpSpPr/>
          <p:nvPr/>
        </p:nvGrpSpPr>
        <p:grpSpPr>
          <a:xfrm>
            <a:off x="4333653" y="1123861"/>
            <a:ext cx="282295" cy="206978"/>
            <a:chOff x="4610450" y="3703750"/>
            <a:chExt cx="453050" cy="332175"/>
          </a:xfrm>
        </p:grpSpPr>
        <p:sp>
          <p:nvSpPr>
            <p:cNvPr id="502" name="Shape 502"/>
            <p:cNvSpPr/>
            <p:nvPr/>
          </p:nvSpPr>
          <p:spPr>
            <a:xfrm>
              <a:off x="4610450" y="3703750"/>
              <a:ext cx="453050" cy="33217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423" y="0"/>
                  </a:moveTo>
                  <a:lnTo>
                    <a:pt x="1940" y="442"/>
                  </a:lnTo>
                  <a:lnTo>
                    <a:pt x="1291" y="668"/>
                  </a:lnTo>
                  <a:lnTo>
                    <a:pt x="807" y="1327"/>
                  </a:lnTo>
                  <a:lnTo>
                    <a:pt x="483" y="1986"/>
                  </a:lnTo>
                  <a:lnTo>
                    <a:pt x="165" y="2646"/>
                  </a:lnTo>
                  <a:lnTo>
                    <a:pt x="0" y="3531"/>
                  </a:lnTo>
                  <a:lnTo>
                    <a:pt x="0" y="4416"/>
                  </a:lnTo>
                  <a:lnTo>
                    <a:pt x="0" y="115583"/>
                  </a:lnTo>
                  <a:lnTo>
                    <a:pt x="0" y="116468"/>
                  </a:lnTo>
                  <a:lnTo>
                    <a:pt x="165" y="117344"/>
                  </a:lnTo>
                  <a:lnTo>
                    <a:pt x="483" y="118013"/>
                  </a:lnTo>
                  <a:lnTo>
                    <a:pt x="807" y="118672"/>
                  </a:lnTo>
                  <a:lnTo>
                    <a:pt x="1291" y="119331"/>
                  </a:lnTo>
                  <a:lnTo>
                    <a:pt x="1940" y="119557"/>
                  </a:lnTo>
                  <a:lnTo>
                    <a:pt x="2423" y="120000"/>
                  </a:lnTo>
                  <a:lnTo>
                    <a:pt x="117576" y="120000"/>
                  </a:lnTo>
                  <a:lnTo>
                    <a:pt x="118059" y="119557"/>
                  </a:lnTo>
                  <a:lnTo>
                    <a:pt x="118708" y="119331"/>
                  </a:lnTo>
                  <a:lnTo>
                    <a:pt x="119192" y="118672"/>
                  </a:lnTo>
                  <a:lnTo>
                    <a:pt x="119516" y="118013"/>
                  </a:lnTo>
                  <a:lnTo>
                    <a:pt x="119841" y="117344"/>
                  </a:lnTo>
                  <a:lnTo>
                    <a:pt x="120000" y="116468"/>
                  </a:lnTo>
                  <a:lnTo>
                    <a:pt x="120000" y="115583"/>
                  </a:lnTo>
                  <a:lnTo>
                    <a:pt x="120000" y="114698"/>
                  </a:lnTo>
                  <a:lnTo>
                    <a:pt x="119841" y="113822"/>
                  </a:lnTo>
                  <a:lnTo>
                    <a:pt x="119516" y="113154"/>
                  </a:lnTo>
                  <a:lnTo>
                    <a:pt x="119192" y="112494"/>
                  </a:lnTo>
                  <a:lnTo>
                    <a:pt x="118708" y="111835"/>
                  </a:lnTo>
                  <a:lnTo>
                    <a:pt x="118059" y="111609"/>
                  </a:lnTo>
                  <a:lnTo>
                    <a:pt x="117576" y="111176"/>
                  </a:lnTo>
                  <a:lnTo>
                    <a:pt x="6469" y="111176"/>
                  </a:lnTo>
                  <a:lnTo>
                    <a:pt x="6469" y="4416"/>
                  </a:lnTo>
                  <a:lnTo>
                    <a:pt x="6310" y="3531"/>
                  </a:lnTo>
                  <a:lnTo>
                    <a:pt x="6145" y="2646"/>
                  </a:lnTo>
                  <a:lnTo>
                    <a:pt x="5820" y="1986"/>
                  </a:lnTo>
                  <a:lnTo>
                    <a:pt x="5496" y="1327"/>
                  </a:lnTo>
                  <a:lnTo>
                    <a:pt x="5012" y="668"/>
                  </a:lnTo>
                  <a:lnTo>
                    <a:pt x="4370" y="442"/>
                  </a:lnTo>
                  <a:lnTo>
                    <a:pt x="3880" y="0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Shape 503"/>
            <p:cNvSpPr/>
            <p:nvPr/>
          </p:nvSpPr>
          <p:spPr>
            <a:xfrm>
              <a:off x="4642200" y="3730000"/>
              <a:ext cx="389550" cy="24915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3608" y="12"/>
                  </a:moveTo>
                  <a:lnTo>
                    <a:pt x="112660" y="590"/>
                  </a:lnTo>
                  <a:lnTo>
                    <a:pt x="111721" y="1180"/>
                  </a:lnTo>
                  <a:lnTo>
                    <a:pt x="110974" y="2360"/>
                  </a:lnTo>
                  <a:lnTo>
                    <a:pt x="110404" y="3540"/>
                  </a:lnTo>
                  <a:lnTo>
                    <a:pt x="109842" y="5009"/>
                  </a:lnTo>
                  <a:lnTo>
                    <a:pt x="109657" y="6478"/>
                  </a:lnTo>
                  <a:lnTo>
                    <a:pt x="109464" y="8236"/>
                  </a:lnTo>
                  <a:lnTo>
                    <a:pt x="109657" y="10006"/>
                  </a:lnTo>
                  <a:lnTo>
                    <a:pt x="110034" y="12065"/>
                  </a:lnTo>
                  <a:lnTo>
                    <a:pt x="87085" y="52642"/>
                  </a:lnTo>
                  <a:lnTo>
                    <a:pt x="85953" y="52052"/>
                  </a:lnTo>
                  <a:lnTo>
                    <a:pt x="84828" y="51763"/>
                  </a:lnTo>
                  <a:lnTo>
                    <a:pt x="83511" y="52052"/>
                  </a:lnTo>
                  <a:lnTo>
                    <a:pt x="77681" y="36183"/>
                  </a:lnTo>
                  <a:lnTo>
                    <a:pt x="78244" y="35003"/>
                  </a:lnTo>
                  <a:lnTo>
                    <a:pt x="78621" y="33822"/>
                  </a:lnTo>
                  <a:lnTo>
                    <a:pt x="78806" y="32354"/>
                  </a:lnTo>
                  <a:lnTo>
                    <a:pt x="78806" y="30885"/>
                  </a:lnTo>
                  <a:lnTo>
                    <a:pt x="78806" y="29114"/>
                  </a:lnTo>
                  <a:lnTo>
                    <a:pt x="78428" y="27645"/>
                  </a:lnTo>
                  <a:lnTo>
                    <a:pt x="78059" y="26177"/>
                  </a:lnTo>
                  <a:lnTo>
                    <a:pt x="77304" y="25009"/>
                  </a:lnTo>
                  <a:lnTo>
                    <a:pt x="76549" y="24118"/>
                  </a:lnTo>
                  <a:lnTo>
                    <a:pt x="75610" y="23239"/>
                  </a:lnTo>
                  <a:lnTo>
                    <a:pt x="74670" y="22950"/>
                  </a:lnTo>
                  <a:lnTo>
                    <a:pt x="73538" y="22649"/>
                  </a:lnTo>
                  <a:lnTo>
                    <a:pt x="72599" y="22950"/>
                  </a:lnTo>
                  <a:lnTo>
                    <a:pt x="71474" y="23239"/>
                  </a:lnTo>
                  <a:lnTo>
                    <a:pt x="70720" y="24118"/>
                  </a:lnTo>
                  <a:lnTo>
                    <a:pt x="69965" y="25009"/>
                  </a:lnTo>
                  <a:lnTo>
                    <a:pt x="69218" y="26177"/>
                  </a:lnTo>
                  <a:lnTo>
                    <a:pt x="68840" y="27645"/>
                  </a:lnTo>
                  <a:lnTo>
                    <a:pt x="68463" y="29114"/>
                  </a:lnTo>
                  <a:lnTo>
                    <a:pt x="68278" y="30885"/>
                  </a:lnTo>
                  <a:lnTo>
                    <a:pt x="68463" y="32065"/>
                  </a:lnTo>
                  <a:lnTo>
                    <a:pt x="68648" y="33534"/>
                  </a:lnTo>
                  <a:lnTo>
                    <a:pt x="68840" y="34714"/>
                  </a:lnTo>
                  <a:lnTo>
                    <a:pt x="69218" y="35593"/>
                  </a:lnTo>
                  <a:lnTo>
                    <a:pt x="50219" y="80288"/>
                  </a:lnTo>
                  <a:lnTo>
                    <a:pt x="49279" y="80000"/>
                  </a:lnTo>
                  <a:lnTo>
                    <a:pt x="47208" y="80000"/>
                  </a:lnTo>
                  <a:lnTo>
                    <a:pt x="45891" y="80878"/>
                  </a:lnTo>
                  <a:lnTo>
                    <a:pt x="36303" y="64996"/>
                  </a:lnTo>
                  <a:lnTo>
                    <a:pt x="36680" y="63239"/>
                  </a:lnTo>
                  <a:lnTo>
                    <a:pt x="36680" y="61468"/>
                  </a:lnTo>
                  <a:lnTo>
                    <a:pt x="36680" y="59698"/>
                  </a:lnTo>
                  <a:lnTo>
                    <a:pt x="36303" y="58229"/>
                  </a:lnTo>
                  <a:lnTo>
                    <a:pt x="35926" y="56760"/>
                  </a:lnTo>
                  <a:lnTo>
                    <a:pt x="35171" y="55593"/>
                  </a:lnTo>
                  <a:lnTo>
                    <a:pt x="34424" y="54701"/>
                  </a:lnTo>
                  <a:lnTo>
                    <a:pt x="33477" y="53822"/>
                  </a:lnTo>
                  <a:lnTo>
                    <a:pt x="32537" y="53534"/>
                  </a:lnTo>
                  <a:lnTo>
                    <a:pt x="31413" y="53232"/>
                  </a:lnTo>
                  <a:lnTo>
                    <a:pt x="30473" y="53534"/>
                  </a:lnTo>
                  <a:lnTo>
                    <a:pt x="29341" y="53822"/>
                  </a:lnTo>
                  <a:lnTo>
                    <a:pt x="28586" y="54701"/>
                  </a:lnTo>
                  <a:lnTo>
                    <a:pt x="27839" y="55593"/>
                  </a:lnTo>
                  <a:lnTo>
                    <a:pt x="27085" y="56760"/>
                  </a:lnTo>
                  <a:lnTo>
                    <a:pt x="26707" y="58229"/>
                  </a:lnTo>
                  <a:lnTo>
                    <a:pt x="26330" y="59698"/>
                  </a:lnTo>
                  <a:lnTo>
                    <a:pt x="26145" y="61468"/>
                  </a:lnTo>
                  <a:lnTo>
                    <a:pt x="26330" y="63527"/>
                  </a:lnTo>
                  <a:lnTo>
                    <a:pt x="26900" y="65586"/>
                  </a:lnTo>
                  <a:lnTo>
                    <a:pt x="377" y="115279"/>
                  </a:lnTo>
                  <a:lnTo>
                    <a:pt x="0" y="116170"/>
                  </a:lnTo>
                  <a:lnTo>
                    <a:pt x="0" y="117338"/>
                  </a:lnTo>
                  <a:lnTo>
                    <a:pt x="192" y="118518"/>
                  </a:lnTo>
                  <a:lnTo>
                    <a:pt x="754" y="119397"/>
                  </a:lnTo>
                  <a:lnTo>
                    <a:pt x="1316" y="119987"/>
                  </a:lnTo>
                  <a:lnTo>
                    <a:pt x="1879" y="119987"/>
                  </a:lnTo>
                  <a:lnTo>
                    <a:pt x="2633" y="119698"/>
                  </a:lnTo>
                  <a:lnTo>
                    <a:pt x="3388" y="119108"/>
                  </a:lnTo>
                  <a:lnTo>
                    <a:pt x="29718" y="69114"/>
                  </a:lnTo>
                  <a:lnTo>
                    <a:pt x="30658" y="69704"/>
                  </a:lnTo>
                  <a:lnTo>
                    <a:pt x="31413" y="69704"/>
                  </a:lnTo>
                  <a:lnTo>
                    <a:pt x="32537" y="69403"/>
                  </a:lnTo>
                  <a:lnTo>
                    <a:pt x="33477" y="69114"/>
                  </a:lnTo>
                  <a:lnTo>
                    <a:pt x="43450" y="85285"/>
                  </a:lnTo>
                  <a:lnTo>
                    <a:pt x="43257" y="86754"/>
                  </a:lnTo>
                  <a:lnTo>
                    <a:pt x="43257" y="88236"/>
                  </a:lnTo>
                  <a:lnTo>
                    <a:pt x="43257" y="89704"/>
                  </a:lnTo>
                  <a:lnTo>
                    <a:pt x="43634" y="91173"/>
                  </a:lnTo>
                  <a:lnTo>
                    <a:pt x="44204" y="92642"/>
                  </a:lnTo>
                  <a:lnTo>
                    <a:pt x="44767" y="93822"/>
                  </a:lnTo>
                  <a:lnTo>
                    <a:pt x="45514" y="94990"/>
                  </a:lnTo>
                  <a:lnTo>
                    <a:pt x="46461" y="95580"/>
                  </a:lnTo>
                  <a:lnTo>
                    <a:pt x="47400" y="96170"/>
                  </a:lnTo>
                  <a:lnTo>
                    <a:pt x="48525" y="96459"/>
                  </a:lnTo>
                  <a:lnTo>
                    <a:pt x="49657" y="96170"/>
                  </a:lnTo>
                  <a:lnTo>
                    <a:pt x="50596" y="95580"/>
                  </a:lnTo>
                  <a:lnTo>
                    <a:pt x="51536" y="94990"/>
                  </a:lnTo>
                  <a:lnTo>
                    <a:pt x="52291" y="93822"/>
                  </a:lnTo>
                  <a:lnTo>
                    <a:pt x="52853" y="92642"/>
                  </a:lnTo>
                  <a:lnTo>
                    <a:pt x="53415" y="91173"/>
                  </a:lnTo>
                  <a:lnTo>
                    <a:pt x="53608" y="89704"/>
                  </a:lnTo>
                  <a:lnTo>
                    <a:pt x="53792" y="88236"/>
                  </a:lnTo>
                  <a:lnTo>
                    <a:pt x="53608" y="85875"/>
                  </a:lnTo>
                  <a:lnTo>
                    <a:pt x="53038" y="84118"/>
                  </a:lnTo>
                  <a:lnTo>
                    <a:pt x="72414" y="38819"/>
                  </a:lnTo>
                  <a:lnTo>
                    <a:pt x="73538" y="39121"/>
                  </a:lnTo>
                  <a:lnTo>
                    <a:pt x="74293" y="39121"/>
                  </a:lnTo>
                  <a:lnTo>
                    <a:pt x="80315" y="55593"/>
                  </a:lnTo>
                  <a:lnTo>
                    <a:pt x="79745" y="57652"/>
                  </a:lnTo>
                  <a:lnTo>
                    <a:pt x="79561" y="58819"/>
                  </a:lnTo>
                  <a:lnTo>
                    <a:pt x="79561" y="60000"/>
                  </a:lnTo>
                  <a:lnTo>
                    <a:pt x="79561" y="61757"/>
                  </a:lnTo>
                  <a:lnTo>
                    <a:pt x="79938" y="63239"/>
                  </a:lnTo>
                  <a:lnTo>
                    <a:pt x="80315" y="64708"/>
                  </a:lnTo>
                  <a:lnTo>
                    <a:pt x="81062" y="65875"/>
                  </a:lnTo>
                  <a:lnTo>
                    <a:pt x="81817" y="67055"/>
                  </a:lnTo>
                  <a:lnTo>
                    <a:pt x="82757" y="67645"/>
                  </a:lnTo>
                  <a:lnTo>
                    <a:pt x="83696" y="68236"/>
                  </a:lnTo>
                  <a:lnTo>
                    <a:pt x="85768" y="68236"/>
                  </a:lnTo>
                  <a:lnTo>
                    <a:pt x="86900" y="67645"/>
                  </a:lnTo>
                  <a:lnTo>
                    <a:pt x="87647" y="67055"/>
                  </a:lnTo>
                  <a:lnTo>
                    <a:pt x="88402" y="65875"/>
                  </a:lnTo>
                  <a:lnTo>
                    <a:pt x="89156" y="64708"/>
                  </a:lnTo>
                  <a:lnTo>
                    <a:pt x="89526" y="63239"/>
                  </a:lnTo>
                  <a:lnTo>
                    <a:pt x="89903" y="61757"/>
                  </a:lnTo>
                  <a:lnTo>
                    <a:pt x="90096" y="60000"/>
                  </a:lnTo>
                  <a:lnTo>
                    <a:pt x="89903" y="58531"/>
                  </a:lnTo>
                  <a:lnTo>
                    <a:pt x="89718" y="57062"/>
                  </a:lnTo>
                  <a:lnTo>
                    <a:pt x="112853" y="15881"/>
                  </a:lnTo>
                  <a:lnTo>
                    <a:pt x="113792" y="16183"/>
                  </a:lnTo>
                  <a:lnTo>
                    <a:pt x="114732" y="16472"/>
                  </a:lnTo>
                  <a:lnTo>
                    <a:pt x="115864" y="16183"/>
                  </a:lnTo>
                  <a:lnTo>
                    <a:pt x="116804" y="15593"/>
                  </a:lnTo>
                  <a:lnTo>
                    <a:pt x="117743" y="15003"/>
                  </a:lnTo>
                  <a:lnTo>
                    <a:pt x="118498" y="13822"/>
                  </a:lnTo>
                  <a:lnTo>
                    <a:pt x="119060" y="12655"/>
                  </a:lnTo>
                  <a:lnTo>
                    <a:pt x="119622" y="11475"/>
                  </a:lnTo>
                  <a:lnTo>
                    <a:pt x="119815" y="9717"/>
                  </a:lnTo>
                  <a:lnTo>
                    <a:pt x="120000" y="8236"/>
                  </a:lnTo>
                  <a:lnTo>
                    <a:pt x="119815" y="6478"/>
                  </a:lnTo>
                  <a:lnTo>
                    <a:pt x="119622" y="5009"/>
                  </a:lnTo>
                  <a:lnTo>
                    <a:pt x="119060" y="3540"/>
                  </a:lnTo>
                  <a:lnTo>
                    <a:pt x="118498" y="2360"/>
                  </a:lnTo>
                  <a:lnTo>
                    <a:pt x="117743" y="1180"/>
                  </a:lnTo>
                  <a:lnTo>
                    <a:pt x="116804" y="590"/>
                  </a:lnTo>
                  <a:lnTo>
                    <a:pt x="115864" y="12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04" name="Shape 504"/>
          <p:cNvGrpSpPr/>
          <p:nvPr/>
        </p:nvGrpSpPr>
        <p:grpSpPr>
          <a:xfrm>
            <a:off x="4290252" y="2353333"/>
            <a:ext cx="367377" cy="598936"/>
            <a:chOff x="6730350" y="2315900"/>
            <a:chExt cx="257700" cy="420100"/>
          </a:xfrm>
        </p:grpSpPr>
        <p:sp>
          <p:nvSpPr>
            <p:cNvPr id="505" name="Shape 505"/>
            <p:cNvSpPr/>
            <p:nvPr/>
          </p:nvSpPr>
          <p:spPr>
            <a:xfrm>
              <a:off x="6807900" y="2671250"/>
              <a:ext cx="102600" cy="2262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9" y="132"/>
                  </a:moveTo>
                  <a:lnTo>
                    <a:pt x="29" y="120000"/>
                  </a:lnTo>
                  <a:lnTo>
                    <a:pt x="120000" y="120000"/>
                  </a:lnTo>
                  <a:lnTo>
                    <a:pt x="120000" y="132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Shape 506"/>
            <p:cNvSpPr/>
            <p:nvPr/>
          </p:nvSpPr>
          <p:spPr>
            <a:xfrm>
              <a:off x="6807900" y="2636450"/>
              <a:ext cx="102600" cy="2262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9" y="132"/>
                  </a:moveTo>
                  <a:lnTo>
                    <a:pt x="29" y="120000"/>
                  </a:lnTo>
                  <a:lnTo>
                    <a:pt x="120000" y="120000"/>
                  </a:lnTo>
                  <a:lnTo>
                    <a:pt x="120000" y="132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Shape 507"/>
            <p:cNvSpPr/>
            <p:nvPr/>
          </p:nvSpPr>
          <p:spPr>
            <a:xfrm>
              <a:off x="6807900" y="2706075"/>
              <a:ext cx="102600" cy="2992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9" y="0"/>
                  </a:moveTo>
                  <a:lnTo>
                    <a:pt x="29" y="17142"/>
                  </a:lnTo>
                  <a:lnTo>
                    <a:pt x="730" y="31879"/>
                  </a:lnTo>
                  <a:lnTo>
                    <a:pt x="2865" y="46516"/>
                  </a:lnTo>
                  <a:lnTo>
                    <a:pt x="5730" y="58746"/>
                  </a:lnTo>
                  <a:lnTo>
                    <a:pt x="10029" y="66165"/>
                  </a:lnTo>
                  <a:lnTo>
                    <a:pt x="55000" y="117493"/>
                  </a:lnTo>
                  <a:lnTo>
                    <a:pt x="60000" y="120000"/>
                  </a:lnTo>
                  <a:lnTo>
                    <a:pt x="65000" y="117493"/>
                  </a:lnTo>
                  <a:lnTo>
                    <a:pt x="110000" y="66165"/>
                  </a:lnTo>
                  <a:lnTo>
                    <a:pt x="114269" y="58746"/>
                  </a:lnTo>
                  <a:lnTo>
                    <a:pt x="117134" y="46516"/>
                  </a:lnTo>
                  <a:lnTo>
                    <a:pt x="119269" y="31879"/>
                  </a:lnTo>
                  <a:lnTo>
                    <a:pt x="120000" y="17142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Shape 508"/>
            <p:cNvSpPr/>
            <p:nvPr/>
          </p:nvSpPr>
          <p:spPr>
            <a:xfrm>
              <a:off x="6811575" y="2463675"/>
              <a:ext cx="95275" cy="1606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9984" y="0"/>
                  </a:moveTo>
                  <a:lnTo>
                    <a:pt x="29220" y="15523"/>
                  </a:lnTo>
                  <a:lnTo>
                    <a:pt x="26922" y="16419"/>
                  </a:lnTo>
                  <a:lnTo>
                    <a:pt x="24623" y="16886"/>
                  </a:lnTo>
                  <a:lnTo>
                    <a:pt x="21537" y="16419"/>
                  </a:lnTo>
                  <a:lnTo>
                    <a:pt x="19239" y="15523"/>
                  </a:lnTo>
                  <a:lnTo>
                    <a:pt x="0" y="5940"/>
                  </a:lnTo>
                  <a:lnTo>
                    <a:pt x="41532" y="119981"/>
                  </a:lnTo>
                  <a:lnTo>
                    <a:pt x="78436" y="119981"/>
                  </a:lnTo>
                  <a:lnTo>
                    <a:pt x="119968" y="5940"/>
                  </a:lnTo>
                  <a:lnTo>
                    <a:pt x="100760" y="15523"/>
                  </a:lnTo>
                  <a:lnTo>
                    <a:pt x="98430" y="16419"/>
                  </a:lnTo>
                  <a:lnTo>
                    <a:pt x="95376" y="16886"/>
                  </a:lnTo>
                  <a:lnTo>
                    <a:pt x="93046" y="16419"/>
                  </a:lnTo>
                  <a:lnTo>
                    <a:pt x="90747" y="15523"/>
                  </a:lnTo>
                  <a:lnTo>
                    <a:pt x="59984" y="0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Shape 509"/>
            <p:cNvSpPr/>
            <p:nvPr/>
          </p:nvSpPr>
          <p:spPr>
            <a:xfrm>
              <a:off x="6730350" y="2315900"/>
              <a:ext cx="257700" cy="30837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9"/>
                  </a:moveTo>
                  <a:lnTo>
                    <a:pt x="53748" y="243"/>
                  </a:lnTo>
                  <a:lnTo>
                    <a:pt x="48055" y="953"/>
                  </a:lnTo>
                  <a:lnTo>
                    <a:pt x="42083" y="2383"/>
                  </a:lnTo>
                  <a:lnTo>
                    <a:pt x="36682" y="4047"/>
                  </a:lnTo>
                  <a:lnTo>
                    <a:pt x="31571" y="6187"/>
                  </a:lnTo>
                  <a:lnTo>
                    <a:pt x="26449" y="8561"/>
                  </a:lnTo>
                  <a:lnTo>
                    <a:pt x="21897" y="11411"/>
                  </a:lnTo>
                  <a:lnTo>
                    <a:pt x="17636" y="14738"/>
                  </a:lnTo>
                  <a:lnTo>
                    <a:pt x="13946" y="18299"/>
                  </a:lnTo>
                  <a:lnTo>
                    <a:pt x="10244" y="22102"/>
                  </a:lnTo>
                  <a:lnTo>
                    <a:pt x="7403" y="26140"/>
                  </a:lnTo>
                  <a:lnTo>
                    <a:pt x="4842" y="30654"/>
                  </a:lnTo>
                  <a:lnTo>
                    <a:pt x="2852" y="35168"/>
                  </a:lnTo>
                  <a:lnTo>
                    <a:pt x="1431" y="39925"/>
                  </a:lnTo>
                  <a:lnTo>
                    <a:pt x="582" y="44916"/>
                  </a:lnTo>
                  <a:lnTo>
                    <a:pt x="11" y="50140"/>
                  </a:lnTo>
                  <a:lnTo>
                    <a:pt x="291" y="52757"/>
                  </a:lnTo>
                  <a:lnTo>
                    <a:pt x="582" y="55364"/>
                  </a:lnTo>
                  <a:lnTo>
                    <a:pt x="1431" y="60355"/>
                  </a:lnTo>
                  <a:lnTo>
                    <a:pt x="2852" y="65112"/>
                  </a:lnTo>
                  <a:lnTo>
                    <a:pt x="4842" y="69383"/>
                  </a:lnTo>
                  <a:lnTo>
                    <a:pt x="7403" y="73663"/>
                  </a:lnTo>
                  <a:lnTo>
                    <a:pt x="9965" y="77467"/>
                  </a:lnTo>
                  <a:lnTo>
                    <a:pt x="12805" y="81261"/>
                  </a:lnTo>
                  <a:lnTo>
                    <a:pt x="15937" y="85065"/>
                  </a:lnTo>
                  <a:lnTo>
                    <a:pt x="22188" y="92672"/>
                  </a:lnTo>
                  <a:lnTo>
                    <a:pt x="25029" y="96710"/>
                  </a:lnTo>
                  <a:lnTo>
                    <a:pt x="27869" y="100747"/>
                  </a:lnTo>
                  <a:lnTo>
                    <a:pt x="30430" y="105027"/>
                  </a:lnTo>
                  <a:lnTo>
                    <a:pt x="32712" y="109775"/>
                  </a:lnTo>
                  <a:lnTo>
                    <a:pt x="34691" y="114766"/>
                  </a:lnTo>
                  <a:lnTo>
                    <a:pt x="36123" y="119990"/>
                  </a:lnTo>
                  <a:lnTo>
                    <a:pt x="47485" y="119990"/>
                  </a:lnTo>
                  <a:lnTo>
                    <a:pt x="37823" y="82691"/>
                  </a:lnTo>
                  <a:lnTo>
                    <a:pt x="31001" y="54887"/>
                  </a:lnTo>
                  <a:lnTo>
                    <a:pt x="31001" y="53700"/>
                  </a:lnTo>
                  <a:lnTo>
                    <a:pt x="31571" y="52757"/>
                  </a:lnTo>
                  <a:lnTo>
                    <a:pt x="32421" y="52280"/>
                  </a:lnTo>
                  <a:lnTo>
                    <a:pt x="33562" y="52037"/>
                  </a:lnTo>
                  <a:lnTo>
                    <a:pt x="34412" y="52037"/>
                  </a:lnTo>
                  <a:lnTo>
                    <a:pt x="35552" y="52513"/>
                  </a:lnTo>
                  <a:lnTo>
                    <a:pt x="46926" y="60831"/>
                  </a:lnTo>
                  <a:lnTo>
                    <a:pt x="58009" y="52513"/>
                  </a:lnTo>
                  <a:lnTo>
                    <a:pt x="59150" y="52037"/>
                  </a:lnTo>
                  <a:lnTo>
                    <a:pt x="60849" y="52037"/>
                  </a:lnTo>
                  <a:lnTo>
                    <a:pt x="61990" y="52513"/>
                  </a:lnTo>
                  <a:lnTo>
                    <a:pt x="73084" y="60831"/>
                  </a:lnTo>
                  <a:lnTo>
                    <a:pt x="84447" y="52513"/>
                  </a:lnTo>
                  <a:lnTo>
                    <a:pt x="85587" y="52037"/>
                  </a:lnTo>
                  <a:lnTo>
                    <a:pt x="86437" y="52037"/>
                  </a:lnTo>
                  <a:lnTo>
                    <a:pt x="87578" y="52280"/>
                  </a:lnTo>
                  <a:lnTo>
                    <a:pt x="88428" y="52757"/>
                  </a:lnTo>
                  <a:lnTo>
                    <a:pt x="88998" y="53700"/>
                  </a:lnTo>
                  <a:lnTo>
                    <a:pt x="88998" y="54887"/>
                  </a:lnTo>
                  <a:lnTo>
                    <a:pt x="82176" y="82691"/>
                  </a:lnTo>
                  <a:lnTo>
                    <a:pt x="72514" y="119990"/>
                  </a:lnTo>
                  <a:lnTo>
                    <a:pt x="83888" y="119990"/>
                  </a:lnTo>
                  <a:lnTo>
                    <a:pt x="85308" y="114766"/>
                  </a:lnTo>
                  <a:lnTo>
                    <a:pt x="87299" y="109775"/>
                  </a:lnTo>
                  <a:lnTo>
                    <a:pt x="89569" y="105027"/>
                  </a:lnTo>
                  <a:lnTo>
                    <a:pt x="92130" y="100747"/>
                  </a:lnTo>
                  <a:lnTo>
                    <a:pt x="94970" y="96710"/>
                  </a:lnTo>
                  <a:lnTo>
                    <a:pt x="97811" y="92672"/>
                  </a:lnTo>
                  <a:lnTo>
                    <a:pt x="104074" y="85065"/>
                  </a:lnTo>
                  <a:lnTo>
                    <a:pt x="107194" y="81261"/>
                  </a:lnTo>
                  <a:lnTo>
                    <a:pt x="110046" y="77467"/>
                  </a:lnTo>
                  <a:lnTo>
                    <a:pt x="112596" y="73663"/>
                  </a:lnTo>
                  <a:lnTo>
                    <a:pt x="115157" y="69383"/>
                  </a:lnTo>
                  <a:lnTo>
                    <a:pt x="117147" y="65112"/>
                  </a:lnTo>
                  <a:lnTo>
                    <a:pt x="118568" y="60355"/>
                  </a:lnTo>
                  <a:lnTo>
                    <a:pt x="119429" y="55364"/>
                  </a:lnTo>
                  <a:lnTo>
                    <a:pt x="119708" y="52757"/>
                  </a:lnTo>
                  <a:lnTo>
                    <a:pt x="119988" y="50140"/>
                  </a:lnTo>
                  <a:lnTo>
                    <a:pt x="119429" y="44916"/>
                  </a:lnTo>
                  <a:lnTo>
                    <a:pt x="118568" y="39925"/>
                  </a:lnTo>
                  <a:lnTo>
                    <a:pt x="117147" y="35168"/>
                  </a:lnTo>
                  <a:lnTo>
                    <a:pt x="115157" y="30654"/>
                  </a:lnTo>
                  <a:lnTo>
                    <a:pt x="112596" y="26140"/>
                  </a:lnTo>
                  <a:lnTo>
                    <a:pt x="109755" y="22102"/>
                  </a:lnTo>
                  <a:lnTo>
                    <a:pt x="106065" y="18299"/>
                  </a:lnTo>
                  <a:lnTo>
                    <a:pt x="102363" y="14738"/>
                  </a:lnTo>
                  <a:lnTo>
                    <a:pt x="98102" y="11411"/>
                  </a:lnTo>
                  <a:lnTo>
                    <a:pt x="93550" y="8561"/>
                  </a:lnTo>
                  <a:lnTo>
                    <a:pt x="88428" y="6187"/>
                  </a:lnTo>
                  <a:lnTo>
                    <a:pt x="83317" y="4047"/>
                  </a:lnTo>
                  <a:lnTo>
                    <a:pt x="77916" y="2383"/>
                  </a:lnTo>
                  <a:lnTo>
                    <a:pt x="71944" y="953"/>
                  </a:lnTo>
                  <a:lnTo>
                    <a:pt x="66251" y="243"/>
                  </a:lnTo>
                  <a:lnTo>
                    <a:pt x="60000" y="9"/>
                  </a:lnTo>
                  <a:close/>
                </a:path>
              </a:pathLst>
            </a:custGeom>
            <a:solidFill>
              <a:srgbClr val="28324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Shape 514"/>
          <p:cNvSpPr txBox="1">
            <a:spLocks noGrp="1"/>
          </p:cNvSpPr>
          <p:nvPr>
            <p:ph type="title"/>
          </p:nvPr>
        </p:nvSpPr>
        <p:spPr>
          <a:xfrm>
            <a:off x="1073700" y="0"/>
            <a:ext cx="6996600" cy="715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/>
          <a:p>
            <a:pPr marL="0" marR="0" lvl="0" indent="-127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ct val="58823"/>
              <a:buFont typeface="Oswald"/>
              <a:buNone/>
            </a:pPr>
            <a:r>
              <a:rPr lang="en" sz="3400" dirty="0"/>
              <a:t>Internet of Things</a:t>
            </a:r>
          </a:p>
        </p:txBody>
      </p:sp>
      <p:sp>
        <p:nvSpPr>
          <p:cNvPr id="515" name="Shape 515"/>
          <p:cNvSpPr txBox="1"/>
          <p:nvPr/>
        </p:nvSpPr>
        <p:spPr>
          <a:xfrm>
            <a:off x="65275" y="471350"/>
            <a:ext cx="9078600" cy="1158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indent="-76200">
              <a:spcBef>
                <a:spcPts val="600"/>
              </a:spcBef>
              <a:buClr>
                <a:srgbClr val="28324A"/>
              </a:buClr>
              <a:buSzPct val="50000"/>
            </a:pPr>
            <a:r>
              <a:rPr lang="en" sz="2400" dirty="0">
                <a:solidFill>
                  <a:schemeClr val="dk1"/>
                </a:solidFill>
                <a:latin typeface="+mn-lt"/>
              </a:rPr>
              <a:t> Cụm từ IoT (Internet of Things) được nhà khoa học Kevin Ashton đưa ra vào năm 1999, </a:t>
            </a:r>
            <a:r>
              <a:rPr lang="en-US" sz="2400" dirty="0" err="1">
                <a:latin typeface="+mn-lt"/>
              </a:rPr>
              <a:t>là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một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mạng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lưới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các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đối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tượng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kết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nối</a:t>
            </a:r>
            <a:r>
              <a:rPr lang="en-US" sz="2400" dirty="0">
                <a:latin typeface="+mn-lt"/>
              </a:rPr>
              <a:t> Internet </a:t>
            </a:r>
            <a:r>
              <a:rPr lang="en-US" sz="2400" dirty="0" err="1">
                <a:latin typeface="+mn-lt"/>
              </a:rPr>
              <a:t>để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tạo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ra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môi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trường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thông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minh</a:t>
            </a:r>
            <a:r>
              <a:rPr lang="en-US" sz="2400" dirty="0">
                <a:latin typeface="+mn-lt"/>
              </a:rPr>
              <a:t> . </a:t>
            </a:r>
            <a:r>
              <a:rPr lang="en-US" sz="2400" dirty="0" err="1">
                <a:latin typeface="+mn-lt"/>
              </a:rPr>
              <a:t>Nơi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đó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chúng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có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thể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truyền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tải</a:t>
            </a:r>
            <a:r>
              <a:rPr lang="en-US" sz="2400" dirty="0">
                <a:latin typeface="+mn-lt"/>
              </a:rPr>
              <a:t> , </a:t>
            </a:r>
            <a:r>
              <a:rPr lang="en-US" sz="2400" dirty="0" err="1">
                <a:latin typeface="+mn-lt"/>
              </a:rPr>
              <a:t>trao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đổi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thông</a:t>
            </a:r>
            <a:r>
              <a:rPr lang="en-US" sz="2400" dirty="0">
                <a:latin typeface="+mn-lt"/>
              </a:rPr>
              <a:t> tin </a:t>
            </a:r>
            <a:r>
              <a:rPr lang="en-US" sz="2400" dirty="0" err="1">
                <a:latin typeface="+mn-lt"/>
              </a:rPr>
              <a:t>dữ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liệu</a:t>
            </a:r>
            <a:r>
              <a:rPr lang="en-US" sz="2400" dirty="0">
                <a:latin typeface="+mn-lt"/>
              </a:rPr>
              <a:t>. IoT </a:t>
            </a:r>
            <a:r>
              <a:rPr lang="en-US" sz="2400" dirty="0" err="1">
                <a:latin typeface="+mn-lt"/>
              </a:rPr>
              <a:t>là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sự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phát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triển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của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sự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hội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tụ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công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nghệ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không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dây</a:t>
            </a:r>
            <a:r>
              <a:rPr lang="en-US" sz="2400" dirty="0">
                <a:latin typeface="+mn-lt"/>
              </a:rPr>
              <a:t>, </a:t>
            </a:r>
            <a:r>
              <a:rPr lang="en-US" sz="2400" dirty="0" err="1">
                <a:latin typeface="+mn-lt"/>
              </a:rPr>
              <a:t>công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nghệ</a:t>
            </a:r>
            <a:r>
              <a:rPr lang="en-US" sz="2400" dirty="0">
                <a:latin typeface="+mn-lt"/>
              </a:rPr>
              <a:t> vi </a:t>
            </a:r>
            <a:r>
              <a:rPr lang="en-US" sz="2400" dirty="0" err="1">
                <a:latin typeface="+mn-lt"/>
              </a:rPr>
              <a:t>cơ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điện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tử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và</a:t>
            </a:r>
            <a:r>
              <a:rPr lang="en-US" sz="2400" dirty="0">
                <a:latin typeface="+mn-lt"/>
              </a:rPr>
              <a:t> Internet.</a:t>
            </a:r>
          </a:p>
          <a:p>
            <a:pPr marL="0" marR="0" lvl="0" indent="-76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8324A"/>
              </a:buClr>
              <a:buSzPct val="50000"/>
              <a:buFont typeface="Source Sans Pro"/>
              <a:buNone/>
            </a:pPr>
            <a:endParaRPr lang="en" sz="2400" dirty="0">
              <a:solidFill>
                <a:schemeClr val="dk1"/>
              </a:solidFill>
              <a:latin typeface="+mn-lt"/>
            </a:endParaRPr>
          </a:p>
        </p:txBody>
      </p:sp>
      <p:pic>
        <p:nvPicPr>
          <p:cNvPr id="516" name="Shape 516" descr="images.jpg"/>
          <p:cNvPicPr preferRelativeResize="0"/>
          <p:nvPr/>
        </p:nvPicPr>
        <p:blipFill rotWithShape="1">
          <a:blip r:embed="rId3">
            <a:alphaModFix/>
          </a:blip>
          <a:srcRect l="103260" t="-27630" r="-103260" b="27629"/>
          <a:stretch/>
        </p:blipFill>
        <p:spPr>
          <a:xfrm>
            <a:off x="5347300" y="2647975"/>
            <a:ext cx="2952750" cy="186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5BF7B4B-A438-4AD8-84CF-86186323C6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0354" y="2391960"/>
            <a:ext cx="5929946" cy="2242581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" grpId="0"/>
      <p:bldP spid="5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76447" y="-1523"/>
            <a:ext cx="4833318" cy="715800"/>
          </a:xfrm>
        </p:spPr>
        <p:txBody>
          <a:bodyPr/>
          <a:lstStyle/>
          <a:p>
            <a:r>
              <a:rPr lang="en-US" sz="3375" dirty="0"/>
              <a:t>C</a:t>
            </a:r>
            <a:r>
              <a:rPr lang="vi-VN" sz="3375" dirty="0"/>
              <a:t>ơ</a:t>
            </a:r>
            <a:r>
              <a:rPr lang="en-US" sz="3375" dirty="0"/>
              <a:t> </a:t>
            </a:r>
            <a:r>
              <a:rPr lang="en-US" sz="3375" dirty="0" err="1"/>
              <a:t>sở</a:t>
            </a:r>
            <a:r>
              <a:rPr lang="en-US" sz="3375" dirty="0"/>
              <a:t> </a:t>
            </a:r>
            <a:r>
              <a:rPr lang="en-US" sz="3375" dirty="0" err="1"/>
              <a:t>kĩ</a:t>
            </a:r>
            <a:r>
              <a:rPr lang="en-US" sz="3375" dirty="0"/>
              <a:t> </a:t>
            </a:r>
            <a:r>
              <a:rPr lang="en-US" sz="3375" dirty="0" err="1"/>
              <a:t>thuật</a:t>
            </a:r>
            <a:endParaRPr lang="en-US" sz="3375" dirty="0"/>
          </a:p>
        </p:txBody>
      </p:sp>
      <p:sp>
        <p:nvSpPr>
          <p:cNvPr id="5123" name="AutoShape 3"/>
          <p:cNvSpPr>
            <a:spLocks noChangeArrowheads="1"/>
          </p:cNvSpPr>
          <p:nvPr/>
        </p:nvSpPr>
        <p:spPr bwMode="gray">
          <a:xfrm>
            <a:off x="2057400" y="1415410"/>
            <a:ext cx="5300330" cy="560314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28575" algn="ctr">
            <a:solidFill>
              <a:srgbClr val="FCFCFC"/>
            </a:solidFill>
            <a:round/>
            <a:headEnd/>
            <a:tailEnd/>
          </a:ln>
          <a:effectLst>
            <a:outerShdw dist="35921" dir="2700000" algn="ctr" rotWithShape="0">
              <a:srgbClr val="001D3A">
                <a:alpha val="50000"/>
              </a:srgbClr>
            </a:outerShdw>
          </a:effec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5124" name="AutoShape 4"/>
          <p:cNvSpPr>
            <a:spLocks noChangeArrowheads="1"/>
          </p:cNvSpPr>
          <p:nvPr/>
        </p:nvSpPr>
        <p:spPr bwMode="gray">
          <a:xfrm>
            <a:off x="2057400" y="658159"/>
            <a:ext cx="5300330" cy="584259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28575" algn="ctr">
            <a:solidFill>
              <a:srgbClr val="FCFCFC"/>
            </a:solidFill>
            <a:round/>
            <a:headEnd/>
            <a:tailEnd/>
          </a:ln>
          <a:effectLst>
            <a:outerShdw dist="35921" dir="2700000" algn="ctr" rotWithShape="0">
              <a:srgbClr val="001D3A">
                <a:alpha val="50000"/>
              </a:srgbClr>
            </a:outerShdw>
          </a:effectLst>
        </p:spPr>
        <p:txBody>
          <a:bodyPr wrap="none" anchor="ctr"/>
          <a:lstStyle/>
          <a:p>
            <a:endParaRPr lang="en-US" sz="1050"/>
          </a:p>
        </p:txBody>
      </p:sp>
      <p:grpSp>
        <p:nvGrpSpPr>
          <p:cNvPr id="5125" name="Group 5"/>
          <p:cNvGrpSpPr>
            <a:grpSpLocks/>
          </p:cNvGrpSpPr>
          <p:nvPr/>
        </p:nvGrpSpPr>
        <p:grpSpPr bwMode="auto">
          <a:xfrm>
            <a:off x="7022422" y="922792"/>
            <a:ext cx="239996" cy="654007"/>
            <a:chOff x="960" y="1764"/>
            <a:chExt cx="130" cy="418"/>
          </a:xfrm>
        </p:grpSpPr>
        <p:sp>
          <p:nvSpPr>
            <p:cNvPr id="5126" name="Oval 6"/>
            <p:cNvSpPr>
              <a:spLocks noChangeArrowheads="1"/>
            </p:cNvSpPr>
            <p:nvPr/>
          </p:nvSpPr>
          <p:spPr bwMode="gray">
            <a:xfrm>
              <a:off x="960" y="1764"/>
              <a:ext cx="126" cy="120"/>
            </a:xfrm>
            <a:prstGeom prst="ellipse">
              <a:avLst/>
            </a:prstGeom>
            <a:solidFill>
              <a:schemeClr val="bg1"/>
            </a:solidFill>
            <a:ln w="38100" algn="ctr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5127" name="Oval 7"/>
            <p:cNvSpPr>
              <a:spLocks noChangeArrowheads="1"/>
            </p:cNvSpPr>
            <p:nvPr/>
          </p:nvSpPr>
          <p:spPr bwMode="gray">
            <a:xfrm>
              <a:off x="964" y="2062"/>
              <a:ext cx="126" cy="120"/>
            </a:xfrm>
            <a:prstGeom prst="ellipse">
              <a:avLst/>
            </a:prstGeom>
            <a:solidFill>
              <a:schemeClr val="bg1"/>
            </a:solidFill>
            <a:ln w="38100" algn="ctr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5128" name="AutoShape 8"/>
            <p:cNvSpPr>
              <a:spLocks noChangeArrowheads="1"/>
            </p:cNvSpPr>
            <p:nvPr/>
          </p:nvSpPr>
          <p:spPr bwMode="gray">
            <a:xfrm>
              <a:off x="996" y="1836"/>
              <a:ext cx="62" cy="30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B2B2B2"/>
                </a:gs>
                <a:gs pos="50000">
                  <a:srgbClr val="B2B2B2">
                    <a:gamma/>
                    <a:tint val="27451"/>
                    <a:invGamma/>
                  </a:srgbClr>
                </a:gs>
                <a:gs pos="100000">
                  <a:srgbClr val="B2B2B2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050" dirty="0"/>
            </a:p>
          </p:txBody>
        </p:sp>
      </p:grpSp>
      <p:grpSp>
        <p:nvGrpSpPr>
          <p:cNvPr id="5129" name="Group 9"/>
          <p:cNvGrpSpPr>
            <a:grpSpLocks/>
          </p:cNvGrpSpPr>
          <p:nvPr/>
        </p:nvGrpSpPr>
        <p:grpSpPr bwMode="auto">
          <a:xfrm>
            <a:off x="2225468" y="992315"/>
            <a:ext cx="247833" cy="584259"/>
            <a:chOff x="960" y="1764"/>
            <a:chExt cx="130" cy="418"/>
          </a:xfrm>
        </p:grpSpPr>
        <p:sp>
          <p:nvSpPr>
            <p:cNvPr id="5130" name="Oval 10"/>
            <p:cNvSpPr>
              <a:spLocks noChangeArrowheads="1"/>
            </p:cNvSpPr>
            <p:nvPr/>
          </p:nvSpPr>
          <p:spPr bwMode="gray">
            <a:xfrm>
              <a:off x="960" y="1764"/>
              <a:ext cx="126" cy="120"/>
            </a:xfrm>
            <a:prstGeom prst="ellipse">
              <a:avLst/>
            </a:prstGeom>
            <a:solidFill>
              <a:schemeClr val="bg1"/>
            </a:solidFill>
            <a:ln w="38100" algn="ctr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5131" name="Oval 11"/>
            <p:cNvSpPr>
              <a:spLocks noChangeArrowheads="1"/>
            </p:cNvSpPr>
            <p:nvPr/>
          </p:nvSpPr>
          <p:spPr bwMode="gray">
            <a:xfrm>
              <a:off x="964" y="2062"/>
              <a:ext cx="126" cy="120"/>
            </a:xfrm>
            <a:prstGeom prst="ellipse">
              <a:avLst/>
            </a:prstGeom>
            <a:solidFill>
              <a:schemeClr val="bg1"/>
            </a:solidFill>
            <a:ln w="38100" algn="ctr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5132" name="AutoShape 12"/>
            <p:cNvSpPr>
              <a:spLocks noChangeArrowheads="1"/>
            </p:cNvSpPr>
            <p:nvPr/>
          </p:nvSpPr>
          <p:spPr bwMode="gray">
            <a:xfrm>
              <a:off x="996" y="1836"/>
              <a:ext cx="62" cy="30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B2B2B2"/>
                </a:gs>
                <a:gs pos="50000">
                  <a:srgbClr val="B2B2B2">
                    <a:gamma/>
                    <a:tint val="0"/>
                    <a:invGamma/>
                  </a:srgbClr>
                </a:gs>
                <a:gs pos="100000">
                  <a:srgbClr val="B2B2B2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050"/>
            </a:p>
          </p:txBody>
        </p:sp>
      </p:grpSp>
      <p:sp>
        <p:nvSpPr>
          <p:cNvPr id="5134" name="AutoShape 14"/>
          <p:cNvSpPr>
            <a:spLocks noChangeArrowheads="1"/>
          </p:cNvSpPr>
          <p:nvPr/>
        </p:nvSpPr>
        <p:spPr bwMode="gray">
          <a:xfrm>
            <a:off x="2057400" y="2125924"/>
            <a:ext cx="5300330" cy="51331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28575" algn="ctr">
            <a:solidFill>
              <a:srgbClr val="FCFCFC"/>
            </a:solidFill>
            <a:round/>
            <a:headEnd/>
            <a:tailEnd/>
          </a:ln>
          <a:effectLst>
            <a:outerShdw dist="35921" dir="2700000" algn="ctr" rotWithShape="0">
              <a:srgbClr val="001D3A">
                <a:alpha val="50000"/>
              </a:srgbClr>
            </a:outerShdw>
          </a:effec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5135" name="AutoShape 15"/>
          <p:cNvSpPr>
            <a:spLocks noChangeArrowheads="1"/>
          </p:cNvSpPr>
          <p:nvPr/>
        </p:nvSpPr>
        <p:spPr bwMode="gray">
          <a:xfrm>
            <a:off x="2093524" y="2756475"/>
            <a:ext cx="5300329" cy="581756"/>
          </a:xfrm>
          <a:prstGeom prst="roundRect">
            <a:avLst>
              <a:gd name="adj" fmla="val 16667"/>
            </a:avLst>
          </a:prstGeom>
          <a:solidFill>
            <a:srgbClr val="DE167A"/>
          </a:solidFill>
          <a:ln w="28575" algn="ctr">
            <a:solidFill>
              <a:srgbClr val="FCFCFC"/>
            </a:solidFill>
            <a:round/>
            <a:headEnd/>
            <a:tailEnd/>
          </a:ln>
          <a:effectLst>
            <a:outerShdw dist="35921" dir="2700000" algn="ctr" rotWithShape="0">
              <a:srgbClr val="001D3A">
                <a:alpha val="50000"/>
              </a:srgbClr>
            </a:outerShdw>
          </a:effectLst>
        </p:spPr>
        <p:txBody>
          <a:bodyPr wrap="none" anchor="ctr"/>
          <a:lstStyle/>
          <a:p>
            <a:endParaRPr lang="en-US" sz="1050" dirty="0"/>
          </a:p>
        </p:txBody>
      </p:sp>
      <p:grpSp>
        <p:nvGrpSpPr>
          <p:cNvPr id="5136" name="Group 16"/>
          <p:cNvGrpSpPr>
            <a:grpSpLocks/>
          </p:cNvGrpSpPr>
          <p:nvPr/>
        </p:nvGrpSpPr>
        <p:grpSpPr bwMode="auto">
          <a:xfrm>
            <a:off x="7080528" y="2228334"/>
            <a:ext cx="286345" cy="695387"/>
            <a:chOff x="960" y="1764"/>
            <a:chExt cx="130" cy="418"/>
          </a:xfrm>
        </p:grpSpPr>
        <p:sp>
          <p:nvSpPr>
            <p:cNvPr id="5137" name="Oval 17"/>
            <p:cNvSpPr>
              <a:spLocks noChangeArrowheads="1"/>
            </p:cNvSpPr>
            <p:nvPr/>
          </p:nvSpPr>
          <p:spPr bwMode="gray">
            <a:xfrm>
              <a:off x="960" y="1764"/>
              <a:ext cx="126" cy="120"/>
            </a:xfrm>
            <a:prstGeom prst="ellipse">
              <a:avLst/>
            </a:prstGeom>
            <a:solidFill>
              <a:schemeClr val="bg1"/>
            </a:solidFill>
            <a:ln w="38100" algn="ctr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5138" name="Oval 18"/>
            <p:cNvSpPr>
              <a:spLocks noChangeArrowheads="1"/>
            </p:cNvSpPr>
            <p:nvPr/>
          </p:nvSpPr>
          <p:spPr bwMode="gray">
            <a:xfrm>
              <a:off x="964" y="2062"/>
              <a:ext cx="126" cy="120"/>
            </a:xfrm>
            <a:prstGeom prst="ellipse">
              <a:avLst/>
            </a:prstGeom>
            <a:solidFill>
              <a:schemeClr val="bg1"/>
            </a:solidFill>
            <a:ln w="38100" algn="ctr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5139" name="AutoShape 19"/>
            <p:cNvSpPr>
              <a:spLocks noChangeArrowheads="1"/>
            </p:cNvSpPr>
            <p:nvPr/>
          </p:nvSpPr>
          <p:spPr bwMode="gray">
            <a:xfrm>
              <a:off x="996" y="1836"/>
              <a:ext cx="62" cy="30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B2B2B2"/>
                </a:gs>
                <a:gs pos="50000">
                  <a:srgbClr val="B2B2B2">
                    <a:gamma/>
                    <a:tint val="27451"/>
                    <a:invGamma/>
                  </a:srgbClr>
                </a:gs>
                <a:gs pos="100000">
                  <a:srgbClr val="B2B2B2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050"/>
            </a:p>
          </p:txBody>
        </p:sp>
      </p:grpSp>
      <p:grpSp>
        <p:nvGrpSpPr>
          <p:cNvPr id="5140" name="Group 20"/>
          <p:cNvGrpSpPr>
            <a:grpSpLocks/>
          </p:cNvGrpSpPr>
          <p:nvPr/>
        </p:nvGrpSpPr>
        <p:grpSpPr bwMode="auto">
          <a:xfrm>
            <a:off x="2194126" y="2269208"/>
            <a:ext cx="295435" cy="581756"/>
            <a:chOff x="960" y="1764"/>
            <a:chExt cx="130" cy="418"/>
          </a:xfrm>
        </p:grpSpPr>
        <p:sp>
          <p:nvSpPr>
            <p:cNvPr id="5141" name="Oval 21"/>
            <p:cNvSpPr>
              <a:spLocks noChangeArrowheads="1"/>
            </p:cNvSpPr>
            <p:nvPr/>
          </p:nvSpPr>
          <p:spPr bwMode="gray">
            <a:xfrm>
              <a:off x="960" y="1764"/>
              <a:ext cx="126" cy="120"/>
            </a:xfrm>
            <a:prstGeom prst="ellipse">
              <a:avLst/>
            </a:prstGeom>
            <a:solidFill>
              <a:schemeClr val="bg1"/>
            </a:solidFill>
            <a:ln w="38100" algn="ctr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5142" name="Oval 22"/>
            <p:cNvSpPr>
              <a:spLocks noChangeArrowheads="1"/>
            </p:cNvSpPr>
            <p:nvPr/>
          </p:nvSpPr>
          <p:spPr bwMode="gray">
            <a:xfrm>
              <a:off x="964" y="2062"/>
              <a:ext cx="126" cy="120"/>
            </a:xfrm>
            <a:prstGeom prst="ellipse">
              <a:avLst/>
            </a:prstGeom>
            <a:solidFill>
              <a:schemeClr val="bg1"/>
            </a:solidFill>
            <a:ln w="38100" algn="ctr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5143" name="AutoShape 23"/>
            <p:cNvSpPr>
              <a:spLocks noChangeArrowheads="1"/>
            </p:cNvSpPr>
            <p:nvPr/>
          </p:nvSpPr>
          <p:spPr bwMode="gray">
            <a:xfrm>
              <a:off x="996" y="1836"/>
              <a:ext cx="62" cy="30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B2B2B2"/>
                </a:gs>
                <a:gs pos="50000">
                  <a:srgbClr val="B2B2B2">
                    <a:gamma/>
                    <a:tint val="0"/>
                    <a:invGamma/>
                  </a:srgbClr>
                </a:gs>
                <a:gs pos="100000">
                  <a:srgbClr val="B2B2B2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050" dirty="0"/>
            </a:p>
          </p:txBody>
        </p:sp>
      </p:grpSp>
      <p:sp>
        <p:nvSpPr>
          <p:cNvPr id="5144" name="AutoShape 24"/>
          <p:cNvSpPr>
            <a:spLocks noChangeArrowheads="1"/>
          </p:cNvSpPr>
          <p:nvPr/>
        </p:nvSpPr>
        <p:spPr bwMode="gray">
          <a:xfrm>
            <a:off x="2092228" y="3407910"/>
            <a:ext cx="5300330" cy="658087"/>
          </a:xfrm>
          <a:prstGeom prst="roundRect">
            <a:avLst>
              <a:gd name="adj" fmla="val 16667"/>
            </a:avLst>
          </a:prstGeom>
          <a:solidFill>
            <a:srgbClr val="419D81"/>
          </a:solidFill>
          <a:ln w="28575" algn="ctr">
            <a:solidFill>
              <a:srgbClr val="FCFCFC"/>
            </a:solidFill>
            <a:round/>
            <a:headEnd/>
            <a:tailEnd/>
          </a:ln>
          <a:effectLst>
            <a:outerShdw dist="35921" dir="2700000" algn="ctr" rotWithShape="0">
              <a:srgbClr val="001D3A">
                <a:alpha val="50000"/>
              </a:srgbClr>
            </a:outerShdw>
          </a:effectLst>
        </p:spPr>
        <p:txBody>
          <a:bodyPr wrap="none" anchor="ctr"/>
          <a:lstStyle/>
          <a:p>
            <a:endParaRPr lang="en-US" sz="1050"/>
          </a:p>
        </p:txBody>
      </p:sp>
      <p:grpSp>
        <p:nvGrpSpPr>
          <p:cNvPr id="5151" name="Group 31"/>
          <p:cNvGrpSpPr>
            <a:grpSpLocks/>
          </p:cNvGrpSpPr>
          <p:nvPr/>
        </p:nvGrpSpPr>
        <p:grpSpPr bwMode="auto">
          <a:xfrm>
            <a:off x="7050476" y="3103091"/>
            <a:ext cx="218670" cy="581756"/>
            <a:chOff x="960" y="1764"/>
            <a:chExt cx="130" cy="418"/>
          </a:xfrm>
        </p:grpSpPr>
        <p:sp>
          <p:nvSpPr>
            <p:cNvPr id="5152" name="Oval 32"/>
            <p:cNvSpPr>
              <a:spLocks noChangeArrowheads="1"/>
            </p:cNvSpPr>
            <p:nvPr/>
          </p:nvSpPr>
          <p:spPr bwMode="gray">
            <a:xfrm>
              <a:off x="960" y="1764"/>
              <a:ext cx="126" cy="120"/>
            </a:xfrm>
            <a:prstGeom prst="ellipse">
              <a:avLst/>
            </a:prstGeom>
            <a:solidFill>
              <a:schemeClr val="bg1"/>
            </a:solidFill>
            <a:ln w="38100" algn="ctr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5153" name="Oval 33"/>
            <p:cNvSpPr>
              <a:spLocks noChangeArrowheads="1"/>
            </p:cNvSpPr>
            <p:nvPr/>
          </p:nvSpPr>
          <p:spPr bwMode="gray">
            <a:xfrm>
              <a:off x="964" y="2062"/>
              <a:ext cx="126" cy="120"/>
            </a:xfrm>
            <a:prstGeom prst="ellipse">
              <a:avLst/>
            </a:prstGeom>
            <a:solidFill>
              <a:schemeClr val="bg1"/>
            </a:solidFill>
            <a:ln w="38100" algn="ctr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5154" name="AutoShape 34"/>
            <p:cNvSpPr>
              <a:spLocks noChangeArrowheads="1"/>
            </p:cNvSpPr>
            <p:nvPr/>
          </p:nvSpPr>
          <p:spPr bwMode="gray">
            <a:xfrm>
              <a:off x="996" y="1836"/>
              <a:ext cx="62" cy="30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B2B2B2"/>
                </a:gs>
                <a:gs pos="50000">
                  <a:srgbClr val="B2B2B2">
                    <a:gamma/>
                    <a:tint val="27451"/>
                    <a:invGamma/>
                  </a:srgbClr>
                </a:gs>
                <a:gs pos="100000">
                  <a:srgbClr val="B2B2B2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050"/>
            </a:p>
          </p:txBody>
        </p:sp>
      </p:grpSp>
      <p:grpSp>
        <p:nvGrpSpPr>
          <p:cNvPr id="5155" name="Group 35"/>
          <p:cNvGrpSpPr>
            <a:grpSpLocks/>
          </p:cNvGrpSpPr>
          <p:nvPr/>
        </p:nvGrpSpPr>
        <p:grpSpPr bwMode="auto">
          <a:xfrm>
            <a:off x="2189803" y="3066188"/>
            <a:ext cx="171835" cy="565526"/>
            <a:chOff x="960" y="1764"/>
            <a:chExt cx="130" cy="418"/>
          </a:xfrm>
        </p:grpSpPr>
        <p:sp>
          <p:nvSpPr>
            <p:cNvPr id="5156" name="Oval 36"/>
            <p:cNvSpPr>
              <a:spLocks noChangeArrowheads="1"/>
            </p:cNvSpPr>
            <p:nvPr/>
          </p:nvSpPr>
          <p:spPr bwMode="gray">
            <a:xfrm>
              <a:off x="960" y="1764"/>
              <a:ext cx="126" cy="120"/>
            </a:xfrm>
            <a:prstGeom prst="ellipse">
              <a:avLst/>
            </a:prstGeom>
            <a:solidFill>
              <a:schemeClr val="bg1"/>
            </a:solidFill>
            <a:ln w="38100" algn="ctr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5157" name="Oval 37"/>
            <p:cNvSpPr>
              <a:spLocks noChangeArrowheads="1"/>
            </p:cNvSpPr>
            <p:nvPr/>
          </p:nvSpPr>
          <p:spPr bwMode="gray">
            <a:xfrm>
              <a:off x="964" y="2062"/>
              <a:ext cx="126" cy="120"/>
            </a:xfrm>
            <a:prstGeom prst="ellipse">
              <a:avLst/>
            </a:prstGeom>
            <a:solidFill>
              <a:schemeClr val="bg1"/>
            </a:solidFill>
            <a:ln w="38100" algn="ctr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5158" name="AutoShape 38"/>
            <p:cNvSpPr>
              <a:spLocks noChangeArrowheads="1"/>
            </p:cNvSpPr>
            <p:nvPr/>
          </p:nvSpPr>
          <p:spPr bwMode="gray">
            <a:xfrm>
              <a:off x="996" y="1836"/>
              <a:ext cx="62" cy="30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B2B2B2"/>
                </a:gs>
                <a:gs pos="50000">
                  <a:srgbClr val="B2B2B2">
                    <a:gamma/>
                    <a:tint val="0"/>
                    <a:invGamma/>
                  </a:srgbClr>
                </a:gs>
                <a:gs pos="100000">
                  <a:srgbClr val="B2B2B2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05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4B90A62-B70E-467E-82AE-CA50F901EF12}"/>
              </a:ext>
            </a:extLst>
          </p:cNvPr>
          <p:cNvSpPr txBox="1"/>
          <p:nvPr/>
        </p:nvSpPr>
        <p:spPr>
          <a:xfrm>
            <a:off x="2633743" y="794202"/>
            <a:ext cx="4456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giao</a:t>
            </a:r>
            <a:r>
              <a:rPr lang="en-US" sz="2400" dirty="0"/>
              <a:t> </a:t>
            </a:r>
            <a:r>
              <a:rPr lang="en-US" sz="2400" dirty="0" err="1"/>
              <a:t>thức</a:t>
            </a:r>
            <a:r>
              <a:rPr lang="en-US" sz="2400" dirty="0"/>
              <a:t> </a:t>
            </a:r>
            <a:r>
              <a:rPr lang="en-US" sz="2400" dirty="0" err="1"/>
              <a:t>chính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78BCA5F-0649-44F9-9CCC-5D743F370EF6}"/>
              </a:ext>
            </a:extLst>
          </p:cNvPr>
          <p:cNvSpPr txBox="1"/>
          <p:nvPr/>
        </p:nvSpPr>
        <p:spPr>
          <a:xfrm>
            <a:off x="2519916" y="1526914"/>
            <a:ext cx="3561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Năng</a:t>
            </a:r>
            <a:r>
              <a:rPr lang="en-US" sz="2400" dirty="0"/>
              <a:t> </a:t>
            </a:r>
            <a:r>
              <a:rPr lang="en-US" sz="2400" dirty="0" err="1"/>
              <a:t>lực</a:t>
            </a:r>
            <a:r>
              <a:rPr lang="en-US" sz="2400" dirty="0"/>
              <a:t> </a:t>
            </a:r>
            <a:r>
              <a:rPr lang="en-US" sz="2400" dirty="0" err="1"/>
              <a:t>truyền</a:t>
            </a:r>
            <a:r>
              <a:rPr lang="en-US" sz="2400" dirty="0"/>
              <a:t> </a:t>
            </a:r>
            <a:r>
              <a:rPr lang="en-US" sz="2400" dirty="0" err="1"/>
              <a:t>thông</a:t>
            </a: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58C4D39-F450-47A8-98AF-2D87B04439A5}"/>
              </a:ext>
            </a:extLst>
          </p:cNvPr>
          <p:cNvSpPr txBox="1"/>
          <p:nvPr/>
        </p:nvSpPr>
        <p:spPr>
          <a:xfrm>
            <a:off x="2575690" y="2228334"/>
            <a:ext cx="3242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Công</a:t>
            </a:r>
            <a:r>
              <a:rPr lang="en-US" sz="2400" dirty="0"/>
              <a:t> </a:t>
            </a:r>
            <a:r>
              <a:rPr lang="en-US" sz="2400" dirty="0" err="1"/>
              <a:t>suất</a:t>
            </a:r>
            <a:r>
              <a:rPr lang="en-US" sz="2400" dirty="0"/>
              <a:t> </a:t>
            </a:r>
            <a:r>
              <a:rPr lang="en-US" sz="2400" dirty="0" err="1"/>
              <a:t>thiết</a:t>
            </a:r>
            <a:r>
              <a:rPr lang="en-US" sz="2400" dirty="0"/>
              <a:t> </a:t>
            </a:r>
            <a:r>
              <a:rPr lang="en-US" sz="2400" dirty="0" err="1"/>
              <a:t>bị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6FDFEBD-20F2-4D89-BD2A-6020B8F2EB18}"/>
              </a:ext>
            </a:extLst>
          </p:cNvPr>
          <p:cNvSpPr txBox="1"/>
          <p:nvPr/>
        </p:nvSpPr>
        <p:spPr>
          <a:xfrm>
            <a:off x="2626241" y="2854432"/>
            <a:ext cx="3349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Công</a:t>
            </a:r>
            <a:r>
              <a:rPr lang="en-US" sz="2400" dirty="0"/>
              <a:t> </a:t>
            </a:r>
            <a:r>
              <a:rPr lang="en-US" sz="2400" dirty="0" err="1"/>
              <a:t>nghệ</a:t>
            </a:r>
            <a:r>
              <a:rPr lang="en-US" sz="2400" dirty="0"/>
              <a:t> </a:t>
            </a:r>
            <a:r>
              <a:rPr lang="en-US" sz="2400" dirty="0" err="1"/>
              <a:t>cảm</a:t>
            </a:r>
            <a:r>
              <a:rPr lang="en-US" sz="2400" dirty="0"/>
              <a:t> </a:t>
            </a:r>
            <a:r>
              <a:rPr lang="en-US" sz="2400" dirty="0" err="1"/>
              <a:t>biến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9A0010C-556B-4C94-92A8-1B80067129D9}"/>
              </a:ext>
            </a:extLst>
          </p:cNvPr>
          <p:cNvSpPr txBox="1"/>
          <p:nvPr/>
        </p:nvSpPr>
        <p:spPr>
          <a:xfrm>
            <a:off x="2662670" y="3569479"/>
            <a:ext cx="3818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Mô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hệ</a:t>
            </a:r>
            <a:r>
              <a:rPr lang="en-US" sz="2400" dirty="0"/>
              <a:t> </a:t>
            </a:r>
            <a:r>
              <a:rPr lang="en-US" sz="2400" dirty="0" err="1"/>
              <a:t>thống</a:t>
            </a:r>
            <a:r>
              <a:rPr lang="en-US" sz="2400" dirty="0"/>
              <a:t> IoT</a:t>
            </a:r>
          </a:p>
        </p:txBody>
      </p:sp>
    </p:spTree>
    <p:extLst>
      <p:ext uri="{BB962C8B-B14F-4D97-AF65-F5344CB8AC3E}">
        <p14:creationId xmlns:p14="http://schemas.microsoft.com/office/powerpoint/2010/main" val="171732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909527" y="72513"/>
            <a:ext cx="6996600" cy="715800"/>
          </a:xfrm>
        </p:spPr>
        <p:txBody>
          <a:bodyPr/>
          <a:lstStyle/>
          <a:p>
            <a:r>
              <a:rPr lang="en-US" sz="3200" dirty="0" err="1"/>
              <a:t>Giao</a:t>
            </a:r>
            <a:r>
              <a:rPr lang="en-US" sz="3200" dirty="0"/>
              <a:t> </a:t>
            </a:r>
            <a:r>
              <a:rPr lang="en-US" sz="3200" dirty="0" err="1"/>
              <a:t>thức</a:t>
            </a:r>
            <a:r>
              <a:rPr lang="en-US" sz="3200" dirty="0"/>
              <a:t> </a:t>
            </a:r>
            <a:r>
              <a:rPr lang="en-US" sz="3200" dirty="0" err="1"/>
              <a:t>chính</a:t>
            </a:r>
            <a:endParaRPr lang="en-US" sz="3200" dirty="0"/>
          </a:p>
        </p:txBody>
      </p:sp>
      <p:sp>
        <p:nvSpPr>
          <p:cNvPr id="44035" name="AutoShape 3"/>
          <p:cNvSpPr>
            <a:spLocks noChangeArrowheads="1"/>
          </p:cNvSpPr>
          <p:nvPr/>
        </p:nvSpPr>
        <p:spPr bwMode="gray">
          <a:xfrm>
            <a:off x="2978164" y="2659020"/>
            <a:ext cx="2648430" cy="2484480"/>
          </a:xfrm>
          <a:prstGeom prst="roundRect">
            <a:avLst>
              <a:gd name="adj" fmla="val 4639"/>
            </a:avLst>
          </a:prstGeom>
          <a:gradFill rotWithShape="1">
            <a:gsLst>
              <a:gs pos="0">
                <a:srgbClr val="D7D7D7">
                  <a:gamma/>
                  <a:tint val="4314"/>
                  <a:invGamma/>
                </a:srgbClr>
              </a:gs>
              <a:gs pos="100000">
                <a:srgbClr val="D7D7D7"/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44036" name="AutoShape 4"/>
          <p:cNvSpPr>
            <a:spLocks noChangeArrowheads="1"/>
          </p:cNvSpPr>
          <p:nvPr/>
        </p:nvSpPr>
        <p:spPr bwMode="gray">
          <a:xfrm>
            <a:off x="5724526" y="2609910"/>
            <a:ext cx="3223313" cy="2469951"/>
          </a:xfrm>
          <a:prstGeom prst="roundRect">
            <a:avLst>
              <a:gd name="adj" fmla="val 4639"/>
            </a:avLst>
          </a:prstGeom>
          <a:gradFill rotWithShape="1">
            <a:gsLst>
              <a:gs pos="0">
                <a:srgbClr val="D7D7D7">
                  <a:gamma/>
                  <a:tint val="4314"/>
                  <a:invGamma/>
                </a:srgbClr>
              </a:gs>
              <a:gs pos="100000">
                <a:srgbClr val="D7D7D7"/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endParaRPr lang="en-US" sz="1050"/>
          </a:p>
        </p:txBody>
      </p:sp>
      <p:grpSp>
        <p:nvGrpSpPr>
          <p:cNvPr id="44037" name="Group 5"/>
          <p:cNvGrpSpPr>
            <a:grpSpLocks/>
          </p:cNvGrpSpPr>
          <p:nvPr/>
        </p:nvGrpSpPr>
        <p:grpSpPr bwMode="auto">
          <a:xfrm>
            <a:off x="6015573" y="1937927"/>
            <a:ext cx="2583199" cy="524772"/>
            <a:chOff x="3964" y="2071"/>
            <a:chExt cx="1506" cy="330"/>
          </a:xfrm>
        </p:grpSpPr>
        <p:sp>
          <p:nvSpPr>
            <p:cNvPr id="44038" name="AutoShape 6"/>
            <p:cNvSpPr>
              <a:spLocks noChangeArrowheads="1"/>
            </p:cNvSpPr>
            <p:nvPr/>
          </p:nvSpPr>
          <p:spPr bwMode="ltGray">
            <a:xfrm>
              <a:off x="3964" y="2071"/>
              <a:ext cx="1484" cy="33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38100" algn="ctr">
              <a:solidFill>
                <a:srgbClr val="FFFFFF">
                  <a:alpha val="70000"/>
                </a:srgb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44039" name="AutoShape 7"/>
            <p:cNvSpPr>
              <a:spLocks noChangeArrowheads="1"/>
            </p:cNvSpPr>
            <p:nvPr/>
          </p:nvSpPr>
          <p:spPr bwMode="ltGray">
            <a:xfrm>
              <a:off x="3987" y="2084"/>
              <a:ext cx="1483" cy="141"/>
            </a:xfrm>
            <a:prstGeom prst="roundRect">
              <a:avLst>
                <a:gd name="adj" fmla="val 28356"/>
              </a:avLst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chemeClr val="accent2">
                    <a:alpha val="70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050"/>
            </a:p>
          </p:txBody>
        </p:sp>
      </p:grpSp>
      <p:sp>
        <p:nvSpPr>
          <p:cNvPr id="44040" name="Rectangle 8"/>
          <p:cNvSpPr>
            <a:spLocks noChangeArrowheads="1"/>
          </p:cNvSpPr>
          <p:nvPr/>
        </p:nvSpPr>
        <p:spPr bwMode="black">
          <a:xfrm>
            <a:off x="6015573" y="2015800"/>
            <a:ext cx="2550699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b="1" dirty="0" err="1">
                <a:cs typeface="Arial" charset="0"/>
              </a:rPr>
              <a:t>Các</a:t>
            </a:r>
            <a:r>
              <a:rPr lang="en-US" sz="2000" b="1" dirty="0">
                <a:cs typeface="Arial" charset="0"/>
              </a:rPr>
              <a:t> </a:t>
            </a:r>
            <a:r>
              <a:rPr lang="en-US" sz="2000" b="1" dirty="0" err="1">
                <a:cs typeface="Arial" charset="0"/>
              </a:rPr>
              <a:t>giao</a:t>
            </a:r>
            <a:r>
              <a:rPr lang="en-US" sz="2000" b="1" dirty="0">
                <a:cs typeface="Arial" charset="0"/>
              </a:rPr>
              <a:t> </a:t>
            </a:r>
            <a:r>
              <a:rPr lang="en-US" sz="2000" b="1" dirty="0" err="1">
                <a:cs typeface="Arial" charset="0"/>
              </a:rPr>
              <a:t>thức</a:t>
            </a:r>
            <a:r>
              <a:rPr lang="en-US" sz="2000" b="1" dirty="0">
                <a:cs typeface="Arial" charset="0"/>
              </a:rPr>
              <a:t> </a:t>
            </a:r>
            <a:r>
              <a:rPr lang="en-US" sz="2000" b="1" dirty="0" err="1">
                <a:cs typeface="Arial" charset="0"/>
              </a:rPr>
              <a:t>khác</a:t>
            </a:r>
            <a:endParaRPr lang="en-US" sz="2000" b="1" dirty="0">
              <a:cs typeface="Arial" charset="0"/>
            </a:endParaRPr>
          </a:p>
        </p:txBody>
      </p:sp>
      <p:grpSp>
        <p:nvGrpSpPr>
          <p:cNvPr id="44041" name="Group 9"/>
          <p:cNvGrpSpPr>
            <a:grpSpLocks/>
          </p:cNvGrpSpPr>
          <p:nvPr/>
        </p:nvGrpSpPr>
        <p:grpSpPr bwMode="auto">
          <a:xfrm>
            <a:off x="3129765" y="2008301"/>
            <a:ext cx="2309510" cy="512253"/>
            <a:chOff x="2140" y="2071"/>
            <a:chExt cx="1484" cy="330"/>
          </a:xfrm>
        </p:grpSpPr>
        <p:sp>
          <p:nvSpPr>
            <p:cNvPr id="44042" name="AutoShape 10"/>
            <p:cNvSpPr>
              <a:spLocks noChangeArrowheads="1"/>
            </p:cNvSpPr>
            <p:nvPr/>
          </p:nvSpPr>
          <p:spPr bwMode="ltGray">
            <a:xfrm>
              <a:off x="2140" y="2071"/>
              <a:ext cx="1484" cy="330"/>
            </a:xfrm>
            <a:prstGeom prst="roundRect">
              <a:avLst>
                <a:gd name="adj" fmla="val 16667"/>
              </a:avLst>
            </a:prstGeom>
            <a:solidFill>
              <a:schemeClr val="folHlink"/>
            </a:solidFill>
            <a:ln w="38100" algn="ctr">
              <a:solidFill>
                <a:srgbClr val="FFFFFF">
                  <a:alpha val="70000"/>
                </a:srgb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44043" name="AutoShape 11"/>
            <p:cNvSpPr>
              <a:spLocks noChangeArrowheads="1"/>
            </p:cNvSpPr>
            <p:nvPr/>
          </p:nvSpPr>
          <p:spPr bwMode="ltGray">
            <a:xfrm>
              <a:off x="2163" y="2091"/>
              <a:ext cx="1432" cy="134"/>
            </a:xfrm>
            <a:prstGeom prst="roundRect">
              <a:avLst>
                <a:gd name="adj" fmla="val 28356"/>
              </a:avLst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chemeClr val="folHlink">
                    <a:alpha val="70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050"/>
            </a:p>
          </p:txBody>
        </p:sp>
      </p:grpSp>
      <p:sp>
        <p:nvSpPr>
          <p:cNvPr id="44044" name="Rectangle 12"/>
          <p:cNvSpPr>
            <a:spLocks noChangeArrowheads="1"/>
          </p:cNvSpPr>
          <p:nvPr/>
        </p:nvSpPr>
        <p:spPr bwMode="black">
          <a:xfrm>
            <a:off x="3173593" y="2057111"/>
            <a:ext cx="226568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cs typeface="Arial" charset="0"/>
              </a:rPr>
              <a:t>Giao</a:t>
            </a:r>
            <a:r>
              <a:rPr lang="en-US" sz="2000" b="1" dirty="0">
                <a:cs typeface="Arial" charset="0"/>
              </a:rPr>
              <a:t> </a:t>
            </a:r>
            <a:r>
              <a:rPr lang="en-US" sz="2000" b="1" dirty="0" err="1">
                <a:cs typeface="Arial" charset="0"/>
              </a:rPr>
              <a:t>thức</a:t>
            </a:r>
            <a:r>
              <a:rPr lang="en-US" sz="2000" b="1" dirty="0">
                <a:cs typeface="Arial" charset="0"/>
              </a:rPr>
              <a:t> AMQP</a:t>
            </a:r>
          </a:p>
        </p:txBody>
      </p:sp>
      <p:sp>
        <p:nvSpPr>
          <p:cNvPr id="44045" name="AutoShape 13"/>
          <p:cNvSpPr>
            <a:spLocks noChangeArrowheads="1"/>
          </p:cNvSpPr>
          <p:nvPr/>
        </p:nvSpPr>
        <p:spPr bwMode="gray">
          <a:xfrm>
            <a:off x="106851" y="2659021"/>
            <a:ext cx="2774572" cy="2411966"/>
          </a:xfrm>
          <a:prstGeom prst="roundRect">
            <a:avLst>
              <a:gd name="adj" fmla="val 4639"/>
            </a:avLst>
          </a:prstGeom>
          <a:gradFill rotWithShape="1">
            <a:gsLst>
              <a:gs pos="0">
                <a:srgbClr val="D7D7D7">
                  <a:gamma/>
                  <a:tint val="4314"/>
                  <a:invGamma/>
                </a:srgbClr>
              </a:gs>
              <a:gs pos="100000">
                <a:srgbClr val="D7D7D7"/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44046" name="AutoShape 14"/>
          <p:cNvSpPr>
            <a:spLocks noChangeArrowheads="1"/>
          </p:cNvSpPr>
          <p:nvPr/>
        </p:nvSpPr>
        <p:spPr bwMode="ltGray">
          <a:xfrm>
            <a:off x="471946" y="1985679"/>
            <a:ext cx="2115435" cy="624231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38100" algn="ctr">
            <a:solidFill>
              <a:srgbClr val="FFFFFF">
                <a:alpha val="70000"/>
              </a:srgb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050" dirty="0"/>
          </a:p>
        </p:txBody>
      </p:sp>
      <p:sp>
        <p:nvSpPr>
          <p:cNvPr id="44047" name="AutoShape 15"/>
          <p:cNvSpPr>
            <a:spLocks noChangeArrowheads="1"/>
          </p:cNvSpPr>
          <p:nvPr/>
        </p:nvSpPr>
        <p:spPr bwMode="ltGray">
          <a:xfrm>
            <a:off x="608374" y="2012001"/>
            <a:ext cx="1704975" cy="94059"/>
          </a:xfrm>
          <a:prstGeom prst="roundRect">
            <a:avLst>
              <a:gd name="adj" fmla="val 28356"/>
            </a:avLst>
          </a:prstGeom>
          <a:gradFill rotWithShape="1">
            <a:gsLst>
              <a:gs pos="0">
                <a:srgbClr val="FFFFFF">
                  <a:alpha val="70000"/>
                </a:srgbClr>
              </a:gs>
              <a:gs pos="100000">
                <a:schemeClr val="hlink">
                  <a:alpha val="70000"/>
                </a:scheme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44048" name="Rectangle 16"/>
          <p:cNvSpPr>
            <a:spLocks noChangeArrowheads="1"/>
          </p:cNvSpPr>
          <p:nvPr/>
        </p:nvSpPr>
        <p:spPr bwMode="black">
          <a:xfrm>
            <a:off x="427713" y="2097739"/>
            <a:ext cx="2223527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cs typeface="Arial" charset="0"/>
              </a:rPr>
              <a:t>Giao</a:t>
            </a:r>
            <a:r>
              <a:rPr lang="en-US" sz="2000" b="1" dirty="0">
                <a:cs typeface="Arial" charset="0"/>
              </a:rPr>
              <a:t> </a:t>
            </a:r>
            <a:r>
              <a:rPr lang="en-US" sz="2000" b="1" dirty="0" err="1">
                <a:cs typeface="Arial" charset="0"/>
              </a:rPr>
              <a:t>thức</a:t>
            </a:r>
            <a:r>
              <a:rPr lang="en-US" sz="2000" b="1" dirty="0">
                <a:cs typeface="Arial" charset="0"/>
              </a:rPr>
              <a:t> MQTT</a:t>
            </a:r>
          </a:p>
        </p:txBody>
      </p:sp>
      <p:sp>
        <p:nvSpPr>
          <p:cNvPr id="44049" name="Text Box 17"/>
          <p:cNvSpPr txBox="1">
            <a:spLocks noChangeArrowheads="1"/>
          </p:cNvSpPr>
          <p:nvPr/>
        </p:nvSpPr>
        <p:spPr bwMode="gray">
          <a:xfrm>
            <a:off x="159488" y="768682"/>
            <a:ext cx="8027581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>
                <a:cs typeface="Arial" charset="0"/>
              </a:rPr>
              <a:t>Các</a:t>
            </a:r>
            <a:r>
              <a:rPr lang="en-US" sz="2400" b="1" dirty="0">
                <a:cs typeface="Arial" charset="0"/>
              </a:rPr>
              <a:t> </a:t>
            </a:r>
            <a:r>
              <a:rPr lang="en-US" sz="2400" b="1" dirty="0" err="1">
                <a:cs typeface="Arial" charset="0"/>
              </a:rPr>
              <a:t>thiết</a:t>
            </a:r>
            <a:r>
              <a:rPr lang="en-US" sz="2400" b="1" dirty="0">
                <a:cs typeface="Arial" charset="0"/>
              </a:rPr>
              <a:t> </a:t>
            </a:r>
            <a:r>
              <a:rPr lang="en-US" sz="2400" b="1" dirty="0" err="1">
                <a:cs typeface="Arial" charset="0"/>
              </a:rPr>
              <a:t>bị</a:t>
            </a:r>
            <a:r>
              <a:rPr lang="en-US" sz="2400" b="1" dirty="0">
                <a:cs typeface="Arial" charset="0"/>
              </a:rPr>
              <a:t> </a:t>
            </a:r>
            <a:r>
              <a:rPr lang="en-US" sz="2400" b="1" dirty="0" err="1">
                <a:cs typeface="Arial" charset="0"/>
              </a:rPr>
              <a:t>gioa</a:t>
            </a:r>
            <a:r>
              <a:rPr lang="en-US" sz="2400" b="1" dirty="0">
                <a:cs typeface="Arial" charset="0"/>
              </a:rPr>
              <a:t> </a:t>
            </a:r>
            <a:r>
              <a:rPr lang="en-US" sz="2400" b="1" dirty="0" err="1">
                <a:cs typeface="Arial" charset="0"/>
              </a:rPr>
              <a:t>tiếp</a:t>
            </a:r>
            <a:r>
              <a:rPr lang="en-US" sz="2400" b="1" dirty="0">
                <a:cs typeface="Arial" charset="0"/>
              </a:rPr>
              <a:t> </a:t>
            </a:r>
            <a:r>
              <a:rPr lang="en-US" sz="2400" b="1" dirty="0" err="1">
                <a:cs typeface="Arial" charset="0"/>
              </a:rPr>
              <a:t>với</a:t>
            </a:r>
            <a:r>
              <a:rPr lang="en-US" sz="2400" b="1" dirty="0">
                <a:cs typeface="Arial" charset="0"/>
              </a:rPr>
              <a:t> </a:t>
            </a:r>
            <a:r>
              <a:rPr lang="en-US" sz="2400" b="1" dirty="0" err="1">
                <a:cs typeface="Arial" charset="0"/>
              </a:rPr>
              <a:t>nhau</a:t>
            </a:r>
            <a:r>
              <a:rPr lang="en-US" sz="2400" b="1" dirty="0">
                <a:cs typeface="Arial" charset="0"/>
              </a:rPr>
              <a:t> </a:t>
            </a:r>
            <a:r>
              <a:rPr lang="en-US" sz="2400" b="1" dirty="0" err="1">
                <a:cs typeface="Arial" charset="0"/>
              </a:rPr>
              <a:t>sau</a:t>
            </a:r>
            <a:r>
              <a:rPr lang="en-US" sz="2400" b="1" dirty="0">
                <a:cs typeface="Arial" charset="0"/>
              </a:rPr>
              <a:t> </a:t>
            </a:r>
            <a:r>
              <a:rPr lang="en-US" sz="2400" b="1" dirty="0" err="1">
                <a:cs typeface="Arial" charset="0"/>
              </a:rPr>
              <a:t>đó</a:t>
            </a:r>
            <a:r>
              <a:rPr lang="en-US" sz="2400" b="1" dirty="0">
                <a:cs typeface="Arial" charset="0"/>
              </a:rPr>
              <a:t> </a:t>
            </a:r>
            <a:r>
              <a:rPr lang="en-US" sz="2400" b="1" dirty="0" err="1">
                <a:cs typeface="Arial" charset="0"/>
              </a:rPr>
              <a:t>thu</a:t>
            </a:r>
            <a:r>
              <a:rPr lang="en-US" sz="2400" b="1" dirty="0">
                <a:cs typeface="Arial" charset="0"/>
              </a:rPr>
              <a:t> </a:t>
            </a:r>
            <a:r>
              <a:rPr lang="en-US" sz="2400" b="1" dirty="0" err="1">
                <a:cs typeface="Arial" charset="0"/>
              </a:rPr>
              <a:t>thập</a:t>
            </a:r>
            <a:r>
              <a:rPr lang="en-US" sz="2400" b="1" dirty="0">
                <a:cs typeface="Arial" charset="0"/>
              </a:rPr>
              <a:t> </a:t>
            </a:r>
            <a:r>
              <a:rPr lang="en-US" sz="2400" b="1" dirty="0" err="1">
                <a:cs typeface="Arial" charset="0"/>
              </a:rPr>
              <a:t>dữ</a:t>
            </a:r>
            <a:r>
              <a:rPr lang="en-US" sz="2400" b="1" dirty="0">
                <a:cs typeface="Arial" charset="0"/>
              </a:rPr>
              <a:t> </a:t>
            </a:r>
            <a:r>
              <a:rPr lang="en-US" sz="2400" b="1" dirty="0" err="1">
                <a:cs typeface="Arial" charset="0"/>
              </a:rPr>
              <a:t>liệu</a:t>
            </a:r>
            <a:r>
              <a:rPr lang="en-US" sz="2400" b="1" dirty="0">
                <a:cs typeface="Arial" charset="0"/>
              </a:rPr>
              <a:t> đ</a:t>
            </a:r>
            <a:r>
              <a:rPr lang="vi-VN" sz="2400" b="1" dirty="0">
                <a:cs typeface="Arial" charset="0"/>
              </a:rPr>
              <a:t>ư</a:t>
            </a:r>
            <a:r>
              <a:rPr lang="en-US" sz="2400" b="1" dirty="0">
                <a:cs typeface="Arial" charset="0"/>
              </a:rPr>
              <a:t>a </a:t>
            </a:r>
            <a:r>
              <a:rPr lang="en-US" sz="2400" b="1" dirty="0" err="1">
                <a:cs typeface="Arial" charset="0"/>
              </a:rPr>
              <a:t>đến</a:t>
            </a:r>
            <a:r>
              <a:rPr lang="en-US" sz="2400" b="1" dirty="0">
                <a:cs typeface="Arial" charset="0"/>
              </a:rPr>
              <a:t> </a:t>
            </a:r>
            <a:r>
              <a:rPr lang="en-US" sz="2400" b="1" dirty="0" err="1">
                <a:cs typeface="Arial" charset="0"/>
              </a:rPr>
              <a:t>máy</a:t>
            </a:r>
            <a:r>
              <a:rPr lang="en-US" sz="2400" b="1" dirty="0">
                <a:cs typeface="Arial" charset="0"/>
              </a:rPr>
              <a:t> </a:t>
            </a:r>
            <a:r>
              <a:rPr lang="en-US" sz="2400" b="1" dirty="0" err="1">
                <a:cs typeface="Arial" charset="0"/>
              </a:rPr>
              <a:t>chủ</a:t>
            </a:r>
            <a:r>
              <a:rPr lang="en-US" sz="2400" b="1" dirty="0">
                <a:cs typeface="Arial" charset="0"/>
              </a:rPr>
              <a:t>, </a:t>
            </a:r>
            <a:r>
              <a:rPr lang="en-US" sz="2400" b="1" dirty="0" err="1">
                <a:cs typeface="Arial" charset="0"/>
              </a:rPr>
              <a:t>trong</a:t>
            </a:r>
            <a:r>
              <a:rPr lang="en-US" sz="2400" b="1" dirty="0">
                <a:cs typeface="Arial" charset="0"/>
              </a:rPr>
              <a:t> </a:t>
            </a:r>
            <a:r>
              <a:rPr lang="en-US" sz="2400" b="1" dirty="0" err="1">
                <a:cs typeface="Arial" charset="0"/>
              </a:rPr>
              <a:t>đó</a:t>
            </a:r>
            <a:r>
              <a:rPr lang="en-US" sz="2400" b="1" dirty="0">
                <a:cs typeface="Arial" charset="0"/>
              </a:rPr>
              <a:t> </a:t>
            </a:r>
            <a:r>
              <a:rPr lang="en-US" sz="2400" b="1" dirty="0" err="1">
                <a:cs typeface="Arial" charset="0"/>
              </a:rPr>
              <a:t>các</a:t>
            </a:r>
            <a:r>
              <a:rPr lang="en-US" sz="2400" b="1" dirty="0">
                <a:cs typeface="Arial" charset="0"/>
              </a:rPr>
              <a:t> </a:t>
            </a:r>
            <a:r>
              <a:rPr lang="en-US" sz="2400" b="1" dirty="0" err="1">
                <a:cs typeface="Arial" charset="0"/>
              </a:rPr>
              <a:t>máy</a:t>
            </a:r>
            <a:r>
              <a:rPr lang="en-US" sz="2400" b="1" dirty="0">
                <a:cs typeface="Arial" charset="0"/>
              </a:rPr>
              <a:t> </a:t>
            </a:r>
            <a:r>
              <a:rPr lang="en-US" sz="2400" b="1" dirty="0" err="1">
                <a:cs typeface="Arial" charset="0"/>
              </a:rPr>
              <a:t>chủ</a:t>
            </a:r>
            <a:r>
              <a:rPr lang="en-US" sz="2400" b="1" dirty="0">
                <a:cs typeface="Arial" charset="0"/>
              </a:rPr>
              <a:t> </a:t>
            </a:r>
            <a:r>
              <a:rPr lang="en-US" sz="2400" b="1" dirty="0" err="1">
                <a:cs typeface="Arial" charset="0"/>
              </a:rPr>
              <a:t>cũng</a:t>
            </a:r>
            <a:r>
              <a:rPr lang="en-US" sz="2400" b="1" dirty="0">
                <a:cs typeface="Arial" charset="0"/>
              </a:rPr>
              <a:t> </a:t>
            </a:r>
            <a:r>
              <a:rPr lang="en-US" sz="2400" b="1" dirty="0" err="1">
                <a:cs typeface="Arial" charset="0"/>
              </a:rPr>
              <a:t>có</a:t>
            </a:r>
            <a:r>
              <a:rPr lang="en-US" sz="2400" b="1" dirty="0">
                <a:cs typeface="Arial" charset="0"/>
              </a:rPr>
              <a:t> </a:t>
            </a:r>
            <a:r>
              <a:rPr lang="en-US" sz="2400" b="1" dirty="0" err="1">
                <a:cs typeface="Arial" charset="0"/>
              </a:rPr>
              <a:t>thể</a:t>
            </a:r>
            <a:r>
              <a:rPr lang="en-US" sz="2400" b="1" dirty="0">
                <a:cs typeface="Arial" charset="0"/>
              </a:rPr>
              <a:t> chia </a:t>
            </a:r>
            <a:r>
              <a:rPr lang="en-US" sz="2400" b="1" dirty="0" err="1">
                <a:cs typeface="Arial" charset="0"/>
              </a:rPr>
              <a:t>sẽ</a:t>
            </a:r>
            <a:r>
              <a:rPr lang="en-US" sz="2400" b="1" dirty="0">
                <a:cs typeface="Arial" charset="0"/>
              </a:rPr>
              <a:t> </a:t>
            </a:r>
            <a:r>
              <a:rPr lang="en-US" sz="2400" b="1" dirty="0" err="1">
                <a:cs typeface="Arial" charset="0"/>
              </a:rPr>
              <a:t>dữ</a:t>
            </a:r>
            <a:r>
              <a:rPr lang="en-US" sz="2400" b="1" dirty="0">
                <a:cs typeface="Arial" charset="0"/>
              </a:rPr>
              <a:t> </a:t>
            </a:r>
            <a:r>
              <a:rPr lang="en-US" sz="2400" b="1" dirty="0" err="1">
                <a:cs typeface="Arial" charset="0"/>
              </a:rPr>
              <a:t>liệu</a:t>
            </a:r>
            <a:r>
              <a:rPr lang="en-US" sz="2400" b="1" dirty="0">
                <a:cs typeface="Arial" charset="0"/>
              </a:rPr>
              <a:t> </a:t>
            </a:r>
            <a:r>
              <a:rPr lang="en-US" sz="2400" b="1" dirty="0" err="1">
                <a:cs typeface="Arial" charset="0"/>
              </a:rPr>
              <a:t>với</a:t>
            </a:r>
            <a:r>
              <a:rPr lang="en-US" sz="2400" b="1" dirty="0">
                <a:cs typeface="Arial" charset="0"/>
              </a:rPr>
              <a:t> </a:t>
            </a:r>
            <a:r>
              <a:rPr lang="en-US" sz="2400" b="1" dirty="0" err="1">
                <a:cs typeface="Arial" charset="0"/>
              </a:rPr>
              <a:t>nhau</a:t>
            </a:r>
            <a:r>
              <a:rPr lang="en-US" sz="2400" b="1" dirty="0">
                <a:cs typeface="Arial" charset="0"/>
              </a:rPr>
              <a:t> </a:t>
            </a:r>
            <a:r>
              <a:rPr lang="en-US" sz="2400" b="1" dirty="0" err="1">
                <a:cs typeface="Arial" charset="0"/>
              </a:rPr>
              <a:t>là</a:t>
            </a:r>
            <a:r>
              <a:rPr lang="en-US" sz="2400" b="1" dirty="0">
                <a:cs typeface="Arial" charset="0"/>
              </a:rPr>
              <a:t> </a:t>
            </a:r>
            <a:r>
              <a:rPr lang="en-US" sz="2400" b="1" dirty="0" err="1">
                <a:cs typeface="Arial" charset="0"/>
              </a:rPr>
              <a:t>dựa</a:t>
            </a:r>
            <a:r>
              <a:rPr lang="en-US" sz="2400" b="1" dirty="0">
                <a:cs typeface="Arial" charset="0"/>
              </a:rPr>
              <a:t> </a:t>
            </a:r>
            <a:r>
              <a:rPr lang="en-US" sz="2400" b="1" dirty="0" err="1">
                <a:cs typeface="Arial" charset="0"/>
              </a:rPr>
              <a:t>vào</a:t>
            </a:r>
            <a:r>
              <a:rPr lang="en-US" sz="2400" b="1" dirty="0">
                <a:cs typeface="Arial" charset="0"/>
              </a:rPr>
              <a:t> </a:t>
            </a:r>
            <a:r>
              <a:rPr lang="en-US" sz="2400" b="1" dirty="0" err="1">
                <a:cs typeface="Arial" charset="0"/>
              </a:rPr>
              <a:t>giao</a:t>
            </a:r>
            <a:r>
              <a:rPr lang="en-US" sz="2400" b="1" dirty="0">
                <a:cs typeface="Arial" charset="0"/>
              </a:rPr>
              <a:t> </a:t>
            </a:r>
            <a:r>
              <a:rPr lang="en-US" sz="2400" b="1" dirty="0" err="1">
                <a:cs typeface="Arial" charset="0"/>
              </a:rPr>
              <a:t>thức</a:t>
            </a:r>
            <a:endParaRPr lang="en-US" sz="2400" b="1" dirty="0">
              <a:cs typeface="Arial" charset="0"/>
            </a:endParaRPr>
          </a:p>
        </p:txBody>
      </p:sp>
      <p:sp>
        <p:nvSpPr>
          <p:cNvPr id="44050" name="Text Box 18"/>
          <p:cNvSpPr txBox="1">
            <a:spLocks noChangeArrowheads="1"/>
          </p:cNvSpPr>
          <p:nvPr/>
        </p:nvSpPr>
        <p:spPr bwMode="gray">
          <a:xfrm>
            <a:off x="196161" y="2695648"/>
            <a:ext cx="2557672" cy="193899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US" sz="2000" b="1" dirty="0">
                <a:cs typeface="Arial" charset="0"/>
              </a:rPr>
              <a:t>(</a:t>
            </a:r>
            <a:r>
              <a:rPr lang="en-US" sz="2000" dirty="0"/>
              <a:t>Message Queue Telemetry Transport), </a:t>
            </a:r>
            <a:r>
              <a:rPr lang="en-US" sz="2000" dirty="0" err="1"/>
              <a:t>nó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giao</a:t>
            </a:r>
            <a:r>
              <a:rPr lang="en-US" sz="2000" dirty="0"/>
              <a:t> </a:t>
            </a:r>
            <a:r>
              <a:rPr lang="en-US" sz="2000" dirty="0" err="1"/>
              <a:t>thức</a:t>
            </a:r>
            <a:r>
              <a:rPr lang="en-US" sz="2000" dirty="0"/>
              <a:t> </a:t>
            </a:r>
            <a:r>
              <a:rPr lang="en-US" sz="2000" dirty="0" err="1"/>
              <a:t>giúp</a:t>
            </a:r>
            <a:r>
              <a:rPr lang="en-US" sz="2000" dirty="0"/>
              <a:t> </a:t>
            </a:r>
            <a:r>
              <a:rPr lang="en-US" sz="2000" dirty="0" err="1"/>
              <a:t>thu</a:t>
            </a:r>
            <a:r>
              <a:rPr lang="en-US" sz="2000" dirty="0"/>
              <a:t> </a:t>
            </a:r>
            <a:r>
              <a:rPr lang="en-US" sz="2000" dirty="0" err="1"/>
              <a:t>thập</a:t>
            </a:r>
            <a:r>
              <a:rPr lang="en-US" sz="2000" dirty="0"/>
              <a:t> </a:t>
            </a:r>
            <a:r>
              <a:rPr lang="en-US" sz="2000" dirty="0" err="1"/>
              <a:t>dữ</a:t>
            </a:r>
            <a:r>
              <a:rPr lang="en-US" sz="2000" dirty="0"/>
              <a:t> </a:t>
            </a:r>
            <a:r>
              <a:rPr lang="en-US" sz="2000" dirty="0" err="1"/>
              <a:t>liệu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giao</a:t>
            </a:r>
            <a:r>
              <a:rPr lang="en-US" sz="2000" dirty="0"/>
              <a:t> </a:t>
            </a:r>
            <a:r>
              <a:rPr lang="en-US" sz="2000" dirty="0" err="1"/>
              <a:t>tiếp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máy</a:t>
            </a:r>
            <a:r>
              <a:rPr lang="en-US" sz="2000" dirty="0"/>
              <a:t> </a:t>
            </a:r>
            <a:r>
              <a:rPr lang="en-US" sz="2000" dirty="0" err="1"/>
              <a:t>chủ</a:t>
            </a:r>
            <a:r>
              <a:rPr lang="en-US" sz="2000" dirty="0"/>
              <a:t> </a:t>
            </a:r>
            <a:endParaRPr lang="en-US" sz="2000" b="1" dirty="0">
              <a:cs typeface="Arial" charset="0"/>
            </a:endParaRPr>
          </a:p>
        </p:txBody>
      </p:sp>
      <p:sp>
        <p:nvSpPr>
          <p:cNvPr id="44051" name="Text Box 19"/>
          <p:cNvSpPr txBox="1">
            <a:spLocks noChangeArrowheads="1"/>
          </p:cNvSpPr>
          <p:nvPr/>
        </p:nvSpPr>
        <p:spPr bwMode="gray">
          <a:xfrm>
            <a:off x="2945718" y="2653639"/>
            <a:ext cx="2648431" cy="193899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/>
              <a:t>( Extensible Messaging and Presence Protocol)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kế</a:t>
            </a:r>
            <a:r>
              <a:rPr lang="en-US" sz="2000" dirty="0"/>
              <a:t> </a:t>
            </a:r>
            <a:r>
              <a:rPr lang="en-US" sz="2000" dirty="0" err="1"/>
              <a:t>nối</a:t>
            </a:r>
            <a:r>
              <a:rPr lang="en-US" sz="2000" dirty="0"/>
              <a:t> </a:t>
            </a:r>
            <a:r>
              <a:rPr lang="en-US" sz="2000" dirty="0" err="1"/>
              <a:t>mọi</a:t>
            </a:r>
            <a:r>
              <a:rPr lang="en-US" sz="2000" dirty="0"/>
              <a:t> </a:t>
            </a:r>
            <a:r>
              <a:rPr lang="en-US" sz="2000" dirty="0" err="1"/>
              <a:t>người</a:t>
            </a:r>
            <a:r>
              <a:rPr lang="en-US" sz="2000" dirty="0"/>
              <a:t> </a:t>
            </a:r>
            <a:r>
              <a:rPr lang="en-US" sz="2000" dirty="0" err="1"/>
              <a:t>thông</a:t>
            </a:r>
            <a:r>
              <a:rPr lang="en-US" sz="2000" dirty="0"/>
              <a:t> qua tin </a:t>
            </a:r>
            <a:r>
              <a:rPr lang="en-US" sz="2000" dirty="0" err="1"/>
              <a:t>nhắn</a:t>
            </a:r>
            <a:r>
              <a:rPr lang="en-US" sz="2000" dirty="0"/>
              <a:t> </a:t>
            </a:r>
            <a:r>
              <a:rPr lang="en-US" sz="2000" dirty="0" err="1"/>
              <a:t>văn</a:t>
            </a:r>
            <a:r>
              <a:rPr lang="en-US" sz="2000" dirty="0"/>
              <a:t> </a:t>
            </a:r>
            <a:r>
              <a:rPr lang="en-US" sz="2000" dirty="0" err="1"/>
              <a:t>bản</a:t>
            </a:r>
            <a:endParaRPr lang="en-US" sz="2000" b="1" dirty="0">
              <a:cs typeface="Arial" charset="0"/>
            </a:endParaRPr>
          </a:p>
        </p:txBody>
      </p:sp>
      <p:sp>
        <p:nvSpPr>
          <p:cNvPr id="44052" name="Text Box 20"/>
          <p:cNvSpPr txBox="1">
            <a:spLocks noChangeArrowheads="1"/>
          </p:cNvSpPr>
          <p:nvPr/>
        </p:nvSpPr>
        <p:spPr bwMode="gray">
          <a:xfrm>
            <a:off x="5819775" y="2609910"/>
            <a:ext cx="3217374" cy="178510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2000" dirty="0"/>
              <a:t>DDS ( Distribute Device Data) </a:t>
            </a:r>
            <a:r>
              <a:rPr lang="en-US" sz="2000" dirty="0" err="1"/>
              <a:t>đây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giao</a:t>
            </a:r>
            <a:r>
              <a:rPr lang="en-US" sz="2000" dirty="0"/>
              <a:t> </a:t>
            </a:r>
            <a:r>
              <a:rPr lang="en-US" sz="2000" dirty="0" err="1"/>
              <a:t>thức</a:t>
            </a:r>
            <a:r>
              <a:rPr lang="en-US" sz="2000" dirty="0"/>
              <a:t> </a:t>
            </a:r>
            <a:r>
              <a:rPr lang="en-US" sz="2000" dirty="0" err="1"/>
              <a:t>tốc</a:t>
            </a:r>
            <a:r>
              <a:rPr lang="en-US" sz="2000" dirty="0"/>
              <a:t> </a:t>
            </a:r>
            <a:r>
              <a:rPr lang="en-US" sz="2000" dirty="0" err="1"/>
              <a:t>độ</a:t>
            </a:r>
            <a:r>
              <a:rPr lang="en-US" sz="2000" dirty="0"/>
              <a:t> </a:t>
            </a:r>
            <a:r>
              <a:rPr lang="en-US" sz="2000" dirty="0" err="1"/>
              <a:t>cao</a:t>
            </a:r>
            <a:r>
              <a:rPr lang="en-US" sz="2000" dirty="0"/>
              <a:t> </a:t>
            </a:r>
            <a:r>
              <a:rPr lang="en-US" sz="2000" dirty="0" err="1"/>
              <a:t>cho</a:t>
            </a:r>
            <a:r>
              <a:rPr lang="en-US" sz="2000" dirty="0"/>
              <a:t> </a:t>
            </a:r>
            <a:r>
              <a:rPr lang="en-US" sz="2000" dirty="0" err="1"/>
              <a:t>việc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máy</a:t>
            </a:r>
            <a:r>
              <a:rPr lang="en-US" sz="2000" dirty="0"/>
              <a:t> </a:t>
            </a:r>
            <a:r>
              <a:rPr lang="en-US" sz="2000" dirty="0" err="1"/>
              <a:t>thông</a:t>
            </a:r>
            <a:r>
              <a:rPr lang="en-US" sz="2000" dirty="0"/>
              <a:t> </a:t>
            </a:r>
            <a:r>
              <a:rPr lang="en-US" sz="2000" dirty="0" err="1"/>
              <a:t>minh</a:t>
            </a:r>
            <a:endParaRPr lang="en-US" sz="2000" dirty="0"/>
          </a:p>
          <a:p>
            <a:pPr>
              <a:spcBef>
                <a:spcPct val="50000"/>
              </a:spcBef>
              <a:buFontTx/>
              <a:buChar char="•"/>
            </a:pPr>
            <a:endParaRPr lang="en-US" sz="2000" b="1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5310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Shape 528"/>
          <p:cNvSpPr txBox="1">
            <a:spLocks noGrp="1"/>
          </p:cNvSpPr>
          <p:nvPr>
            <p:ph type="body" idx="1"/>
          </p:nvPr>
        </p:nvSpPr>
        <p:spPr>
          <a:xfrm>
            <a:off x="0" y="-1"/>
            <a:ext cx="5518298" cy="4635795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700" dirty="0">
                <a:solidFill>
                  <a:srgbClr val="00A7C8"/>
                </a:solidFill>
                <a:latin typeface="+mn-lt"/>
              </a:rPr>
              <a:t>NĂNG LỰC TRUYỀN THÔNG</a:t>
            </a:r>
          </a:p>
          <a:p>
            <a:pPr lvl="0">
              <a:spcBef>
                <a:spcPts val="0"/>
              </a:spcBef>
              <a:buNone/>
            </a:pPr>
            <a:endParaRPr sz="2700" dirty="0">
              <a:solidFill>
                <a:srgbClr val="00A7C8"/>
              </a:solidFill>
              <a:latin typeface="+mn-lt"/>
            </a:endParaRPr>
          </a:p>
          <a:p>
            <a:pPr marL="457200" lvl="0" indent="-381000" rtl="0">
              <a:spcBef>
                <a:spcPts val="0"/>
              </a:spcBef>
              <a:buClr>
                <a:srgbClr val="000000"/>
              </a:buClr>
              <a:buSzPct val="100000"/>
            </a:pPr>
            <a:r>
              <a:rPr lang="en" sz="2400" dirty="0">
                <a:solidFill>
                  <a:srgbClr val="000000"/>
                </a:solidFill>
                <a:latin typeface="+mn-lt"/>
              </a:rPr>
              <a:t>Địa chỉ IP là yếu tố quan trọng, mỗi thiết bị gán </a:t>
            </a:r>
            <a:r>
              <a:rPr lang="en-US" sz="2400" dirty="0" err="1">
                <a:solidFill>
                  <a:srgbClr val="000000"/>
                </a:solidFill>
                <a:latin typeface="+mn-lt"/>
              </a:rPr>
              <a:t>đều</a:t>
            </a:r>
            <a:r>
              <a:rPr lang="en" sz="2400" dirty="0">
                <a:solidFill>
                  <a:srgbClr val="000000"/>
                </a:solidFill>
                <a:latin typeface="+mn-lt"/>
              </a:rPr>
              <a:t> một IP riêng.</a:t>
            </a:r>
          </a:p>
          <a:p>
            <a:pPr marL="76200" lvl="0" indent="0" rtl="0">
              <a:spcBef>
                <a:spcPts val="0"/>
              </a:spcBef>
              <a:buClr>
                <a:srgbClr val="000000"/>
              </a:buClr>
              <a:buSzPct val="100000"/>
              <a:buNone/>
            </a:pPr>
            <a:endParaRPr lang="en" sz="2400" dirty="0">
              <a:solidFill>
                <a:srgbClr val="000000"/>
              </a:solidFill>
              <a:latin typeface="+mn-lt"/>
            </a:endParaRPr>
          </a:p>
          <a:p>
            <a:pPr marL="457200" lvl="0" indent="-381000">
              <a:buClr>
                <a:srgbClr val="000000"/>
              </a:buClr>
            </a:pPr>
            <a:r>
              <a:rPr lang="en-US" sz="2400" dirty="0" err="1">
                <a:solidFill>
                  <a:schemeClr val="tx1"/>
                </a:solidFill>
                <a:latin typeface="+mn-lt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thiết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bị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IoT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kết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nối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thiết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bị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khác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để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truyền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thông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tin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bằng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giao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thức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Internet.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Nổi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bật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IPv6 (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khả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năng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định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vị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gần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như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giới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hạn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cung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cấp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lượng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địa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chỉ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khổng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lồ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hoạt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động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Internet.)</a:t>
            </a:r>
            <a:endParaRPr lang="en" sz="2400" dirty="0">
              <a:solidFill>
                <a:schemeClr val="tx1"/>
              </a:solidFill>
              <a:latin typeface="+mn-lt"/>
            </a:endParaRPr>
          </a:p>
          <a:p>
            <a:pPr lvl="0" indent="0" rtl="0">
              <a:spcBef>
                <a:spcPts val="0"/>
              </a:spcBef>
              <a:buNone/>
            </a:pPr>
            <a:endParaRPr sz="2400" dirty="0">
              <a:solidFill>
                <a:srgbClr val="000000"/>
              </a:solidFill>
              <a:latin typeface="+mn-lt"/>
            </a:endParaRPr>
          </a:p>
          <a:p>
            <a:pPr marL="457200" lvl="0" indent="-381000">
              <a:spcBef>
                <a:spcPts val="0"/>
              </a:spcBef>
              <a:buClr>
                <a:srgbClr val="000000"/>
              </a:buClr>
              <a:buSzPct val="100000"/>
            </a:pPr>
            <a:endParaRPr lang="en" sz="24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D84C43F-4963-41F6-842F-19E51549D8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307" y="1158949"/>
            <a:ext cx="3327989" cy="24959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Shape 534"/>
          <p:cNvSpPr txBox="1">
            <a:spLocks noGrp="1"/>
          </p:cNvSpPr>
          <p:nvPr>
            <p:ph type="body" idx="1"/>
          </p:nvPr>
        </p:nvSpPr>
        <p:spPr>
          <a:xfrm>
            <a:off x="348249" y="143624"/>
            <a:ext cx="3741375" cy="3077405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" sz="2400" dirty="0">
                <a:solidFill>
                  <a:srgbClr val="00A7C8"/>
                </a:solidFill>
                <a:latin typeface="+mn-lt"/>
              </a:rPr>
              <a:t>CÔNG SUẤT THIẾT BỊ</a:t>
            </a:r>
          </a:p>
          <a:p>
            <a:pPr marL="0" lvl="0" indent="0" rtl="0">
              <a:spcBef>
                <a:spcPts val="0"/>
              </a:spcBef>
              <a:buNone/>
            </a:pPr>
            <a:endParaRPr lang="en" sz="2400" dirty="0">
              <a:solidFill>
                <a:srgbClr val="00A7C8"/>
              </a:solidFill>
              <a:latin typeface="+mn-lt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" sz="2400" dirty="0">
                <a:solidFill>
                  <a:srgbClr val="000000"/>
                </a:solidFill>
                <a:latin typeface="+mn-lt"/>
              </a:rPr>
              <a:t>	</a:t>
            </a:r>
            <a:r>
              <a:rPr lang="en-US" sz="2400" dirty="0" err="1">
                <a:solidFill>
                  <a:srgbClr val="000000"/>
                </a:solidFill>
                <a:latin typeface="+mn-lt"/>
              </a:rPr>
              <a:t>Để</a:t>
            </a:r>
            <a:r>
              <a:rPr lang="en-US" sz="24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n-lt"/>
              </a:rPr>
              <a:t>giảm</a:t>
            </a:r>
            <a:r>
              <a:rPr lang="en-US" sz="24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n-lt"/>
              </a:rPr>
              <a:t>công</a:t>
            </a:r>
            <a:r>
              <a:rPr lang="en-US" sz="24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n-lt"/>
              </a:rPr>
              <a:t>suất</a:t>
            </a:r>
            <a:r>
              <a:rPr lang="en-US" sz="24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n-lt"/>
              </a:rPr>
              <a:t>thiết</a:t>
            </a:r>
            <a:r>
              <a:rPr lang="en-US" sz="24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n-lt"/>
              </a:rPr>
              <a:t>bị</a:t>
            </a:r>
            <a:r>
              <a:rPr lang="en-US" sz="24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n-lt"/>
              </a:rPr>
              <a:t>để</a:t>
            </a:r>
            <a:r>
              <a:rPr lang="en-US" sz="24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n-lt"/>
              </a:rPr>
              <a:t>sử</a:t>
            </a:r>
            <a:r>
              <a:rPr lang="en-US" sz="24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n-lt"/>
              </a:rPr>
              <a:t>dụng</a:t>
            </a:r>
            <a:r>
              <a:rPr lang="en-US" sz="24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n-lt"/>
              </a:rPr>
              <a:t>nguồn</a:t>
            </a:r>
            <a:r>
              <a:rPr lang="en-US" sz="24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n-lt"/>
              </a:rPr>
              <a:t>năng</a:t>
            </a:r>
            <a:r>
              <a:rPr lang="en-US" sz="2400" dirty="0">
                <a:solidFill>
                  <a:srgbClr val="000000"/>
                </a:solidFill>
                <a:latin typeface="+mn-lt"/>
              </a:rPr>
              <a:t> l</a:t>
            </a:r>
            <a:r>
              <a:rPr lang="vi-VN" sz="2400" dirty="0">
                <a:solidFill>
                  <a:srgbClr val="000000"/>
                </a:solidFill>
                <a:latin typeface="+mn-lt"/>
              </a:rPr>
              <a:t>ư</a:t>
            </a:r>
            <a:r>
              <a:rPr lang="en-US" sz="2400" dirty="0" err="1">
                <a:solidFill>
                  <a:srgbClr val="000000"/>
                </a:solidFill>
                <a:latin typeface="+mn-lt"/>
              </a:rPr>
              <a:t>ợng</a:t>
            </a:r>
            <a:r>
              <a:rPr lang="en-US" sz="24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n-lt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n-lt"/>
              </a:rPr>
              <a:t>hạn</a:t>
            </a:r>
            <a:r>
              <a:rPr lang="en-US" sz="2400" dirty="0">
                <a:solidFill>
                  <a:srgbClr val="000000"/>
                </a:solidFill>
                <a:latin typeface="+mn-lt"/>
              </a:rPr>
              <a:t> , </a:t>
            </a:r>
            <a:r>
              <a:rPr lang="en-US" sz="2400" dirty="0" err="1">
                <a:solidFill>
                  <a:srgbClr val="000000"/>
                </a:solidFill>
                <a:latin typeface="+mn-lt"/>
              </a:rPr>
              <a:t>bằng</a:t>
            </a:r>
            <a:r>
              <a:rPr lang="en-US" sz="24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n-lt"/>
              </a:rPr>
              <a:t>cách</a:t>
            </a:r>
            <a:r>
              <a:rPr lang="en-US" sz="24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n-lt"/>
              </a:rPr>
              <a:t>sử</a:t>
            </a:r>
            <a:r>
              <a:rPr lang="en-US" sz="24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n-lt"/>
              </a:rPr>
              <a:t>dụng</a:t>
            </a:r>
            <a:r>
              <a:rPr lang="en-US" sz="24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n-lt"/>
              </a:rPr>
              <a:t>giao</a:t>
            </a:r>
            <a:r>
              <a:rPr lang="en-US" sz="24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n-lt"/>
              </a:rPr>
              <a:t>thức</a:t>
            </a:r>
            <a:r>
              <a:rPr lang="en-US" sz="24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n-lt"/>
              </a:rPr>
              <a:t>truyền</a:t>
            </a:r>
            <a:r>
              <a:rPr lang="en-US" sz="24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n-lt"/>
              </a:rPr>
              <a:t>thông</a:t>
            </a:r>
            <a:r>
              <a:rPr lang="en-US" sz="24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n-lt"/>
              </a:rPr>
              <a:t>không</a:t>
            </a:r>
            <a:r>
              <a:rPr lang="en-US" sz="24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n-lt"/>
              </a:rPr>
              <a:t>dây</a:t>
            </a:r>
            <a:r>
              <a:rPr lang="en-US" sz="2400" dirty="0">
                <a:solidFill>
                  <a:srgbClr val="000000"/>
                </a:solidFill>
                <a:latin typeface="+mn-lt"/>
              </a:rPr>
              <a:t>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sz="2400" dirty="0" err="1">
                <a:solidFill>
                  <a:srgbClr val="000000"/>
                </a:solidFill>
                <a:latin typeface="+mn-lt"/>
              </a:rPr>
              <a:t>Ví</a:t>
            </a:r>
            <a:r>
              <a:rPr lang="en-US" sz="24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n-lt"/>
              </a:rPr>
              <a:t>dụ</a:t>
            </a:r>
            <a:r>
              <a:rPr lang="en-US" sz="24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n-lt"/>
              </a:rPr>
              <a:t>nh</a:t>
            </a:r>
            <a:r>
              <a:rPr lang="vi-VN" sz="2400" dirty="0">
                <a:solidFill>
                  <a:srgbClr val="000000"/>
                </a:solidFill>
                <a:latin typeface="+mn-lt"/>
              </a:rPr>
              <a:t>ư</a:t>
            </a:r>
            <a:r>
              <a:rPr lang="en-US" sz="2400" dirty="0">
                <a:solidFill>
                  <a:srgbClr val="000000"/>
                </a:solidFill>
                <a:latin typeface="+mn-lt"/>
              </a:rPr>
              <a:t>: </a:t>
            </a:r>
            <a:r>
              <a:rPr lang="en-US" sz="2400" dirty="0" err="1">
                <a:solidFill>
                  <a:srgbClr val="000000"/>
                </a:solidFill>
                <a:latin typeface="+mn-lt"/>
              </a:rPr>
              <a:t>Zigbee</a:t>
            </a:r>
            <a:r>
              <a:rPr lang="en-US" sz="2400" dirty="0">
                <a:solidFill>
                  <a:srgbClr val="000000"/>
                </a:solidFill>
                <a:latin typeface="+mn-lt"/>
              </a:rPr>
              <a:t>, Bluetooth, </a:t>
            </a:r>
            <a:r>
              <a:rPr lang="en-US" sz="2400" dirty="0" err="1">
                <a:solidFill>
                  <a:srgbClr val="000000"/>
                </a:solidFill>
                <a:latin typeface="+mn-lt"/>
              </a:rPr>
              <a:t>Wifi</a:t>
            </a:r>
            <a:r>
              <a:rPr lang="en-US" sz="2400" dirty="0">
                <a:solidFill>
                  <a:srgbClr val="000000"/>
                </a:solidFill>
                <a:latin typeface="+mn-lt"/>
              </a:rPr>
              <a:t>,… </a:t>
            </a:r>
            <a:endParaRPr lang="en" sz="24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214EF1C-1AEB-4065-A658-EBA6D348A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9625" y="495133"/>
            <a:ext cx="4841725" cy="3077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Shape 540"/>
          <p:cNvSpPr txBox="1">
            <a:spLocks noGrp="1"/>
          </p:cNvSpPr>
          <p:nvPr>
            <p:ph type="body" idx="2"/>
          </p:nvPr>
        </p:nvSpPr>
        <p:spPr>
          <a:xfrm>
            <a:off x="152400" y="152401"/>
            <a:ext cx="8686800" cy="2860074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700" dirty="0">
                <a:solidFill>
                  <a:srgbClr val="00B0F0"/>
                </a:solidFill>
              </a:rPr>
              <a:t>CÔNG NGHỆ CẢM BIẾN</a:t>
            </a:r>
          </a:p>
          <a:p>
            <a:pPr lvl="0" indent="0">
              <a:buNone/>
            </a:pPr>
            <a:r>
              <a:rPr lang="en" sz="2400" dirty="0">
                <a:solidFill>
                  <a:schemeClr val="tx1"/>
                </a:solidFill>
              </a:rPr>
              <a:t>  </a:t>
            </a:r>
            <a:r>
              <a:rPr lang="en" sz="2400" dirty="0">
                <a:solidFill>
                  <a:schemeClr val="tx1"/>
                </a:solidFill>
                <a:latin typeface="+mn-lt"/>
              </a:rPr>
              <a:t>Đi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ểm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nổi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bật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IoT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chính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mặt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cảm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biến</a:t>
            </a:r>
            <a:r>
              <a:rPr lang="en" sz="2400" dirty="0">
                <a:solidFill>
                  <a:schemeClr val="tx1"/>
                </a:solidFill>
                <a:latin typeface="+mn-lt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Cảm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biến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chính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khả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năng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ghi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nhận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đối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môi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trường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mối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quan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hệ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tương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tác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nó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phép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tự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động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chức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năng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để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đáp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ứng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môi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trường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thực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vì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thế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IoT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mang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đến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nhiều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giá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trị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thực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tế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khác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nhau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nhiều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lĩnh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vực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.</a:t>
            </a:r>
            <a:endParaRPr sz="24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541" name="Shape 541" descr="IoT-h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156" y="2571751"/>
            <a:ext cx="3448493" cy="1620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Shape 542" descr="slide0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25310" y="2700671"/>
            <a:ext cx="4728534" cy="16205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589C7CD-7605-48C2-8EB8-7E2981A9BFCB}"/>
              </a:ext>
            </a:extLst>
          </p:cNvPr>
          <p:cNvSpPr txBox="1"/>
          <p:nvPr/>
        </p:nvSpPr>
        <p:spPr>
          <a:xfrm>
            <a:off x="244549" y="212651"/>
            <a:ext cx="69324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B0F0"/>
                </a:solidFill>
              </a:rPr>
              <a:t>Mô</a:t>
            </a:r>
            <a:r>
              <a:rPr lang="en-US" sz="3200" dirty="0">
                <a:solidFill>
                  <a:srgbClr val="00B0F0"/>
                </a:solidFill>
              </a:rPr>
              <a:t> </a:t>
            </a:r>
            <a:r>
              <a:rPr lang="en-US" sz="3200" dirty="0" err="1">
                <a:solidFill>
                  <a:srgbClr val="00B0F0"/>
                </a:solidFill>
              </a:rPr>
              <a:t>hình</a:t>
            </a:r>
            <a:r>
              <a:rPr lang="en-US" sz="3200" dirty="0">
                <a:solidFill>
                  <a:srgbClr val="00B0F0"/>
                </a:solidFill>
              </a:rPr>
              <a:t> </a:t>
            </a:r>
            <a:r>
              <a:rPr lang="en-US" sz="3200" dirty="0" err="1">
                <a:solidFill>
                  <a:srgbClr val="00B0F0"/>
                </a:solidFill>
              </a:rPr>
              <a:t>trong</a:t>
            </a:r>
            <a:r>
              <a:rPr lang="en-US" sz="3200" dirty="0">
                <a:solidFill>
                  <a:srgbClr val="00B0F0"/>
                </a:solidFill>
              </a:rPr>
              <a:t> </a:t>
            </a:r>
            <a:r>
              <a:rPr lang="en-US" sz="3200" dirty="0" err="1">
                <a:solidFill>
                  <a:srgbClr val="00B0F0"/>
                </a:solidFill>
              </a:rPr>
              <a:t>hệ</a:t>
            </a:r>
            <a:r>
              <a:rPr lang="en-US" sz="3200" dirty="0">
                <a:solidFill>
                  <a:srgbClr val="00B0F0"/>
                </a:solidFill>
              </a:rPr>
              <a:t> </a:t>
            </a:r>
            <a:r>
              <a:rPr lang="en-US" sz="3200" dirty="0" err="1">
                <a:solidFill>
                  <a:srgbClr val="00B0F0"/>
                </a:solidFill>
              </a:rPr>
              <a:t>thống</a:t>
            </a:r>
            <a:r>
              <a:rPr lang="en-US" sz="3200" dirty="0">
                <a:solidFill>
                  <a:srgbClr val="00B0F0"/>
                </a:solidFill>
              </a:rPr>
              <a:t> IoT</a:t>
            </a:r>
          </a:p>
          <a:p>
            <a:endParaRPr lang="en-US" sz="3200" dirty="0">
              <a:solidFill>
                <a:srgbClr val="00B0F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B4F45EF-FD2B-4D84-9C4D-726B6A8AD2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690" y="786488"/>
            <a:ext cx="7784296" cy="369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66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Quince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447</Words>
  <Application>Microsoft Office PowerPoint</Application>
  <PresentationFormat>On-screen Show (16:9)</PresentationFormat>
  <Paragraphs>50</Paragraphs>
  <Slides>15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Oswald</vt:lpstr>
      <vt:lpstr>Anton</vt:lpstr>
      <vt:lpstr>Source Sans Pro</vt:lpstr>
      <vt:lpstr>Calibri</vt:lpstr>
      <vt:lpstr>Wingdings</vt:lpstr>
      <vt:lpstr>Arial</vt:lpstr>
      <vt:lpstr>Quince template</vt:lpstr>
      <vt:lpstr>Internet of Things</vt:lpstr>
      <vt:lpstr>NỘI DUNG</vt:lpstr>
      <vt:lpstr>Internet of Things</vt:lpstr>
      <vt:lpstr>Cơ sở kĩ thuật</vt:lpstr>
      <vt:lpstr>Giao thức chính</vt:lpstr>
      <vt:lpstr>PowerPoint Presentation</vt:lpstr>
      <vt:lpstr>PowerPoint Presentation</vt:lpstr>
      <vt:lpstr>PowerPoint Presentation</vt:lpstr>
      <vt:lpstr>PowerPoint Presentation</vt:lpstr>
      <vt:lpstr>ỨNG DỤNG</vt:lpstr>
      <vt:lpstr>ỨNG DỤNG</vt:lpstr>
      <vt:lpstr>HƯỚNG PHÁT TRIỂN</vt:lpstr>
      <vt:lpstr>PowerPoint Presentation</vt:lpstr>
      <vt:lpstr>TÀI LIỆU THAM KHẢO</vt:lpstr>
      <vt:lpstr>THANKS FOR ATTENDING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Internet of Things</dc:title>
  <dc:creator>Trinh Huỳnh</dc:creator>
  <cp:lastModifiedBy>student</cp:lastModifiedBy>
  <cp:revision>11</cp:revision>
  <dcterms:modified xsi:type="dcterms:W3CDTF">2017-10-26T04:31:46Z</dcterms:modified>
</cp:coreProperties>
</file>