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5" r:id="rId2"/>
    <p:sldId id="476" r:id="rId3"/>
    <p:sldId id="479" r:id="rId4"/>
    <p:sldId id="490" r:id="rId5"/>
    <p:sldId id="464" r:id="rId6"/>
    <p:sldId id="483" r:id="rId7"/>
    <p:sldId id="478" r:id="rId8"/>
    <p:sldId id="338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F66FF"/>
    <a:srgbClr val="FF3399"/>
    <a:srgbClr val="ED7D31"/>
    <a:srgbClr val="FFC000"/>
    <a:srgbClr val="A5A5A5"/>
    <a:srgbClr val="00B0F0"/>
    <a:srgbClr val="3F89CC"/>
    <a:srgbClr val="E06613"/>
    <a:srgbClr val="E2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6252" autoAdjust="0"/>
  </p:normalViewPr>
  <p:slideViewPr>
    <p:cSldViewPr snapToGrid="0">
      <p:cViewPr varScale="1">
        <p:scale>
          <a:sx n="72" d="100"/>
          <a:sy n="72" d="100"/>
        </p:scale>
        <p:origin x="55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60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2A3A-E1C2-42EA-BDD6-305DAB1834E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03FD-669F-475F-B08E-D2CB64605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Test info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85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5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927849" y="1806017"/>
            <a:ext cx="5096435" cy="24298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5"/>
          </p:nvPr>
        </p:nvSpPr>
        <p:spPr>
          <a:xfrm>
            <a:off x="6257366" y="1806017"/>
            <a:ext cx="5096435" cy="242980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3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://powerpoint.sage-fox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Test info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BFFC7-5AFF-4374-B478-E246B74FFF84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03D9-1EF9-4D83-8F99-27C64A2CC18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hlinkClick r:id="rId18"/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61" y="6756644"/>
            <a:ext cx="405993" cy="109728"/>
          </a:xfrm>
          <a:prstGeom prst="rect">
            <a:avLst/>
          </a:prstGeom>
          <a:noFill/>
          <a:effectLst>
            <a:glow rad="63500">
              <a:schemeClr val="bg1">
                <a:alpha val="4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9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72" r:id="rId13"/>
    <p:sldLayoutId id="2147483674" r:id="rId14"/>
    <p:sldLayoutId id="2147483681" r:id="rId15"/>
    <p:sldLayoutId id="2147483683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authangmay.com/tin-tuc-thang-may/500-thang-may-co-ket-noi-internet.html" TargetMode="External"/><Relationship Id="rId3" Type="http://schemas.openxmlformats.org/officeDocument/2006/relationships/hyperlink" Target="https://techmaster.vn/posts/7544/internet-of-things-la-gi" TargetMode="External"/><Relationship Id="rId7" Type="http://schemas.openxmlformats.org/officeDocument/2006/relationships/hyperlink" Target="http://www.telegraph.co.uk/technology/ces/11340738/10-technologies-that-will-make-the-Internet-of-Things-a-reality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otvietnam.com/nhung-tac-dong-thuc-te-cua-iot/" TargetMode="External"/><Relationship Id="rId5" Type="http://schemas.openxmlformats.org/officeDocument/2006/relationships/hyperlink" Target="http://chungta.vn/tin-tuc/cong-nghe/nhung-anh-huong-cua-iot-toi-xa-hoi-46616.html" TargetMode="External"/><Relationship Id="rId4" Type="http://schemas.openxmlformats.org/officeDocument/2006/relationships/hyperlink" Target="http://www.makeuseof.com/tag/what-is-the-internet-of-things-and-how-will-it-affect-our-future-makeuseof-explai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7B7D26-B7B3-490D-8396-DC02E5A74877}"/>
              </a:ext>
            </a:extLst>
          </p:cNvPr>
          <p:cNvGrpSpPr/>
          <p:nvPr/>
        </p:nvGrpSpPr>
        <p:grpSpPr>
          <a:xfrm>
            <a:off x="0" y="358726"/>
            <a:ext cx="12204700" cy="3481754"/>
            <a:chOff x="0" y="4603464"/>
            <a:chExt cx="12192000" cy="154468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27BFD6A-6A2F-444B-A28D-75790347C60A}"/>
                </a:ext>
              </a:extLst>
            </p:cNvPr>
            <p:cNvSpPr/>
            <p:nvPr/>
          </p:nvSpPr>
          <p:spPr>
            <a:xfrm>
              <a:off x="0" y="4603464"/>
              <a:ext cx="12192000" cy="1544683"/>
            </a:xfrm>
            <a:custGeom>
              <a:avLst/>
              <a:gdLst>
                <a:gd name="connsiteX0" fmla="*/ 12700 w 12192000"/>
                <a:gd name="connsiteY0" fmla="*/ 228600 h 2226733"/>
                <a:gd name="connsiteX1" fmla="*/ 12700 w 12192000"/>
                <a:gd name="connsiteY1" fmla="*/ 1998133 h 2226733"/>
                <a:gd name="connsiteX2" fmla="*/ 12179300 w 12192000"/>
                <a:gd name="connsiteY2" fmla="*/ 1998133 h 2226733"/>
                <a:gd name="connsiteX3" fmla="*/ 12179300 w 12192000"/>
                <a:gd name="connsiteY3" fmla="*/ 228600 h 2226733"/>
                <a:gd name="connsiteX4" fmla="*/ 0 w 12192000"/>
                <a:gd name="connsiteY4" fmla="*/ 0 h 2226733"/>
                <a:gd name="connsiteX5" fmla="*/ 12192000 w 12192000"/>
                <a:gd name="connsiteY5" fmla="*/ 0 h 2226733"/>
                <a:gd name="connsiteX6" fmla="*/ 12192000 w 12192000"/>
                <a:gd name="connsiteY6" fmla="*/ 2226733 h 2226733"/>
                <a:gd name="connsiteX7" fmla="*/ 0 w 12192000"/>
                <a:gd name="connsiteY7" fmla="*/ 2226733 h 22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2226733">
                  <a:moveTo>
                    <a:pt x="12700" y="228600"/>
                  </a:moveTo>
                  <a:lnTo>
                    <a:pt x="12700" y="1998133"/>
                  </a:lnTo>
                  <a:lnTo>
                    <a:pt x="12179300" y="1998133"/>
                  </a:lnTo>
                  <a:lnTo>
                    <a:pt x="12179300" y="2286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2226733"/>
                  </a:lnTo>
                  <a:lnTo>
                    <a:pt x="0" y="222673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567CBC93-66CC-49CA-B58F-5EA6C3EEAC2D}"/>
                </a:ext>
              </a:extLst>
            </p:cNvPr>
            <p:cNvSpPr/>
            <p:nvPr/>
          </p:nvSpPr>
          <p:spPr>
            <a:xfrm>
              <a:off x="0" y="4762827"/>
              <a:ext cx="12179313" cy="123253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5819FA-4CBE-4F0F-BF50-63A8C88F8DF1}"/>
              </a:ext>
            </a:extLst>
          </p:cNvPr>
          <p:cNvSpPr txBox="1"/>
          <p:nvPr/>
        </p:nvSpPr>
        <p:spPr>
          <a:xfrm>
            <a:off x="2476969" y="1037774"/>
            <a:ext cx="6799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OF THINGS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D4B370-D9F0-4BAF-A518-661A350A320F}"/>
              </a:ext>
            </a:extLst>
          </p:cNvPr>
          <p:cNvSpPr/>
          <p:nvPr/>
        </p:nvSpPr>
        <p:spPr>
          <a:xfrm>
            <a:off x="6751207" y="4781286"/>
            <a:ext cx="5050301" cy="1549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D79B48-ABB1-4822-ACC4-83D5F8E262B8}"/>
              </a:ext>
            </a:extLst>
          </p:cNvPr>
          <p:cNvSpPr txBox="1"/>
          <p:nvPr/>
        </p:nvSpPr>
        <p:spPr>
          <a:xfrm>
            <a:off x="3995225" y="4955641"/>
            <a:ext cx="7695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HIỆN:</a:t>
            </a:r>
          </a:p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TRẦN THỊ THU H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 NGUYỄN THỊ DIỄM TRÂN</a:t>
            </a:r>
          </a:p>
        </p:txBody>
      </p:sp>
    </p:spTree>
    <p:extLst>
      <p:ext uri="{BB962C8B-B14F-4D97-AF65-F5344CB8AC3E}">
        <p14:creationId xmlns:p14="http://schemas.microsoft.com/office/powerpoint/2010/main" val="31570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089DAEA-6D6C-46F3-A0D9-F7EA62FE1637}"/>
              </a:ext>
            </a:extLst>
          </p:cNvPr>
          <p:cNvSpPr/>
          <p:nvPr/>
        </p:nvSpPr>
        <p:spPr bwMode="auto">
          <a:xfrm>
            <a:off x="0" y="550172"/>
            <a:ext cx="12192000" cy="5772150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B47FDB-9BB5-470F-A106-E1C1577A43A7}"/>
              </a:ext>
            </a:extLst>
          </p:cNvPr>
          <p:cNvSpPr txBox="1"/>
          <p:nvPr/>
        </p:nvSpPr>
        <p:spPr>
          <a:xfrm>
            <a:off x="12089753" y="6666563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Snip Single Corner Rectangle 26">
            <a:extLst>
              <a:ext uri="{FF2B5EF4-FFF2-40B4-BE49-F238E27FC236}">
                <a16:creationId xmlns:a16="http://schemas.microsoft.com/office/drawing/2014/main" id="{53B964BC-AD90-4BBD-AB56-D899D841B382}"/>
              </a:ext>
            </a:extLst>
          </p:cNvPr>
          <p:cNvSpPr/>
          <p:nvPr/>
        </p:nvSpPr>
        <p:spPr>
          <a:xfrm flipV="1">
            <a:off x="2012530" y="807344"/>
            <a:ext cx="3367432" cy="986392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" name="Picture 345" descr="shadow_1_m">
            <a:extLst>
              <a:ext uri="{FF2B5EF4-FFF2-40B4-BE49-F238E27FC236}">
                <a16:creationId xmlns:a16="http://schemas.microsoft.com/office/drawing/2014/main" id="{FEBBAFC3-0392-4E70-BCD8-398094A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1"/>
          <a:stretch>
            <a:fillRect/>
          </a:stretch>
        </p:blipFill>
        <p:spPr bwMode="gray">
          <a:xfrm>
            <a:off x="1974777" y="563424"/>
            <a:ext cx="587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entagon 27">
            <a:extLst>
              <a:ext uri="{FF2B5EF4-FFF2-40B4-BE49-F238E27FC236}">
                <a16:creationId xmlns:a16="http://schemas.microsoft.com/office/drawing/2014/main" id="{DC500216-DC2A-48AC-A70A-0C638C0C5D82}"/>
              </a:ext>
            </a:extLst>
          </p:cNvPr>
          <p:cNvSpPr/>
          <p:nvPr/>
        </p:nvSpPr>
        <p:spPr>
          <a:xfrm rot="5400000" flipV="1">
            <a:off x="3809650" y="1391825"/>
            <a:ext cx="2162723" cy="99060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E9FD63AA-E7A2-469A-9D7C-835A9D13C417}"/>
              </a:ext>
            </a:extLst>
          </p:cNvPr>
          <p:cNvSpPr/>
          <p:nvPr/>
        </p:nvSpPr>
        <p:spPr>
          <a:xfrm rot="16200000" flipV="1">
            <a:off x="4446305" y="1198144"/>
            <a:ext cx="258762" cy="204787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E7646B-59F9-46DC-B14B-29B62178655C}"/>
              </a:ext>
            </a:extLst>
          </p:cNvPr>
          <p:cNvCxnSpPr/>
          <p:nvPr/>
        </p:nvCxnSpPr>
        <p:spPr>
          <a:xfrm>
            <a:off x="2150987" y="1711186"/>
            <a:ext cx="2241550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35">
            <a:extLst>
              <a:ext uri="{FF2B5EF4-FFF2-40B4-BE49-F238E27FC236}">
                <a16:creationId xmlns:a16="http://schemas.microsoft.com/office/drawing/2014/main" id="{5A6A477E-2098-4EFC-9C61-2D08B4C6A6A9}"/>
              </a:ext>
            </a:extLst>
          </p:cNvPr>
          <p:cNvSpPr/>
          <p:nvPr/>
        </p:nvSpPr>
        <p:spPr>
          <a:xfrm>
            <a:off x="3160637" y="3076436"/>
            <a:ext cx="4986338" cy="74453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Snip Single Corner Rectangle 26">
            <a:extLst>
              <a:ext uri="{FF2B5EF4-FFF2-40B4-BE49-F238E27FC236}">
                <a16:creationId xmlns:a16="http://schemas.microsoft.com/office/drawing/2014/main" id="{BFD6084C-68CD-41BD-A00C-15804BD40AFC}"/>
              </a:ext>
            </a:extLst>
          </p:cNvPr>
          <p:cNvSpPr/>
          <p:nvPr/>
        </p:nvSpPr>
        <p:spPr>
          <a:xfrm flipH="1" flipV="1">
            <a:off x="6108625" y="807343"/>
            <a:ext cx="3374198" cy="986391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5" name="Picture 345" descr="shadow_1_m">
            <a:extLst>
              <a:ext uri="{FF2B5EF4-FFF2-40B4-BE49-F238E27FC236}">
                <a16:creationId xmlns:a16="http://schemas.microsoft.com/office/drawing/2014/main" id="{6E5EF5D4-9873-4BCC-9554-AD7F70B1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1"/>
          <a:stretch>
            <a:fillRect/>
          </a:stretch>
        </p:blipFill>
        <p:spPr bwMode="gray">
          <a:xfrm>
            <a:off x="9418631" y="563424"/>
            <a:ext cx="587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Pentagon 27">
            <a:extLst>
              <a:ext uri="{FF2B5EF4-FFF2-40B4-BE49-F238E27FC236}">
                <a16:creationId xmlns:a16="http://schemas.microsoft.com/office/drawing/2014/main" id="{8616ABC7-34E9-4A60-A161-EDDFE8D6E926}"/>
              </a:ext>
            </a:extLst>
          </p:cNvPr>
          <p:cNvSpPr/>
          <p:nvPr/>
        </p:nvSpPr>
        <p:spPr>
          <a:xfrm rot="16200000" flipH="1" flipV="1">
            <a:off x="5517004" y="1392615"/>
            <a:ext cx="2161142" cy="990600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5CFB745F-7846-4319-B76C-10D99D364DD2}"/>
              </a:ext>
            </a:extLst>
          </p:cNvPr>
          <p:cNvSpPr/>
          <p:nvPr/>
        </p:nvSpPr>
        <p:spPr>
          <a:xfrm rot="5400000" flipH="1" flipV="1">
            <a:off x="6796013" y="1198143"/>
            <a:ext cx="258762" cy="204787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CB3D69-DCD6-45F0-B993-4A2C9F5F93B8}"/>
              </a:ext>
            </a:extLst>
          </p:cNvPr>
          <p:cNvCxnSpPr/>
          <p:nvPr/>
        </p:nvCxnSpPr>
        <p:spPr>
          <a:xfrm flipH="1">
            <a:off x="7096050" y="1711186"/>
            <a:ext cx="2236787" cy="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nip Single Corner Rectangle 26">
            <a:extLst>
              <a:ext uri="{FF2B5EF4-FFF2-40B4-BE49-F238E27FC236}">
                <a16:creationId xmlns:a16="http://schemas.microsoft.com/office/drawing/2014/main" id="{BD2A8C68-460B-4D0C-BAF8-D8481B788DDE}"/>
              </a:ext>
            </a:extLst>
          </p:cNvPr>
          <p:cNvSpPr/>
          <p:nvPr/>
        </p:nvSpPr>
        <p:spPr>
          <a:xfrm>
            <a:off x="2012530" y="5103674"/>
            <a:ext cx="3367432" cy="973486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0" name="Picture 345" descr="shadow_1_m">
            <a:extLst>
              <a:ext uri="{FF2B5EF4-FFF2-40B4-BE49-F238E27FC236}">
                <a16:creationId xmlns:a16="http://schemas.microsoft.com/office/drawing/2014/main" id="{C14948A7-703D-47E8-B397-A21740A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/>
          <a:stretch>
            <a:fillRect/>
          </a:stretch>
        </p:blipFill>
        <p:spPr bwMode="gray">
          <a:xfrm>
            <a:off x="1986646" y="4792523"/>
            <a:ext cx="5873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Pentagon 27">
            <a:extLst>
              <a:ext uri="{FF2B5EF4-FFF2-40B4-BE49-F238E27FC236}">
                <a16:creationId xmlns:a16="http://schemas.microsoft.com/office/drawing/2014/main" id="{229A5997-91AF-4159-98B2-695AE0848AF1}"/>
              </a:ext>
            </a:extLst>
          </p:cNvPr>
          <p:cNvSpPr/>
          <p:nvPr/>
        </p:nvSpPr>
        <p:spPr>
          <a:xfrm rot="16200000">
            <a:off x="3816896" y="4507739"/>
            <a:ext cx="2148233" cy="990602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904B37D8-BC95-4ED3-8B74-EC35CFC12045}"/>
              </a:ext>
            </a:extLst>
          </p:cNvPr>
          <p:cNvSpPr/>
          <p:nvPr/>
        </p:nvSpPr>
        <p:spPr>
          <a:xfrm rot="5400000">
            <a:off x="4447099" y="5589137"/>
            <a:ext cx="257175" cy="20478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Snip Single Corner Rectangle 26">
            <a:extLst>
              <a:ext uri="{FF2B5EF4-FFF2-40B4-BE49-F238E27FC236}">
                <a16:creationId xmlns:a16="http://schemas.microsoft.com/office/drawing/2014/main" id="{040998E8-19A3-4D3F-93DD-A2B27DEE7207}"/>
              </a:ext>
            </a:extLst>
          </p:cNvPr>
          <p:cNvSpPr/>
          <p:nvPr/>
        </p:nvSpPr>
        <p:spPr>
          <a:xfrm flipH="1">
            <a:off x="6108624" y="5103674"/>
            <a:ext cx="3368743" cy="973483"/>
          </a:xfrm>
          <a:custGeom>
            <a:avLst/>
            <a:gdLst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402430 h 804860"/>
              <a:gd name="connsiteX3" fmla="*/ 2324107 w 2324107"/>
              <a:gd name="connsiteY3" fmla="*/ 804860 h 804860"/>
              <a:gd name="connsiteX4" fmla="*/ 0 w 2324107"/>
              <a:gd name="connsiteY4" fmla="*/ 804860 h 804860"/>
              <a:gd name="connsiteX5" fmla="*/ 0 w 2324107"/>
              <a:gd name="connsiteY5" fmla="*/ 0 h 804860"/>
              <a:gd name="connsiteX0" fmla="*/ 0 w 2324107"/>
              <a:gd name="connsiteY0" fmla="*/ 0 h 804860"/>
              <a:gd name="connsiteX1" fmla="*/ 1921677 w 2324107"/>
              <a:gd name="connsiteY1" fmla="*/ 0 h 804860"/>
              <a:gd name="connsiteX2" fmla="*/ 2324107 w 2324107"/>
              <a:gd name="connsiteY2" fmla="*/ 804860 h 804860"/>
              <a:gd name="connsiteX3" fmla="*/ 0 w 2324107"/>
              <a:gd name="connsiteY3" fmla="*/ 804860 h 804860"/>
              <a:gd name="connsiteX4" fmla="*/ 0 w 2324107"/>
              <a:gd name="connsiteY4" fmla="*/ 0 h 804860"/>
              <a:gd name="connsiteX0" fmla="*/ 0 w 2324107"/>
              <a:gd name="connsiteY0" fmla="*/ 4762 h 809622"/>
              <a:gd name="connsiteX1" fmla="*/ 1321602 w 2324107"/>
              <a:gd name="connsiteY1" fmla="*/ 0 h 809622"/>
              <a:gd name="connsiteX2" fmla="*/ 2324107 w 2324107"/>
              <a:gd name="connsiteY2" fmla="*/ 809622 h 809622"/>
              <a:gd name="connsiteX3" fmla="*/ 0 w 2324107"/>
              <a:gd name="connsiteY3" fmla="*/ 809622 h 809622"/>
              <a:gd name="connsiteX4" fmla="*/ 0 w 2324107"/>
              <a:gd name="connsiteY4" fmla="*/ 4762 h 809622"/>
              <a:gd name="connsiteX0" fmla="*/ 0 w 2309819"/>
              <a:gd name="connsiteY0" fmla="*/ 4762 h 809622"/>
              <a:gd name="connsiteX1" fmla="*/ 1321602 w 2309819"/>
              <a:gd name="connsiteY1" fmla="*/ 0 h 809622"/>
              <a:gd name="connsiteX2" fmla="*/ 2309819 w 2309819"/>
              <a:gd name="connsiteY2" fmla="*/ 809622 h 809622"/>
              <a:gd name="connsiteX3" fmla="*/ 0 w 2309819"/>
              <a:gd name="connsiteY3" fmla="*/ 809622 h 809622"/>
              <a:gd name="connsiteX4" fmla="*/ 0 w 2309819"/>
              <a:gd name="connsiteY4" fmla="*/ 4762 h 809622"/>
              <a:gd name="connsiteX0" fmla="*/ 0 w 2309819"/>
              <a:gd name="connsiteY0" fmla="*/ 0 h 804860"/>
              <a:gd name="connsiteX1" fmla="*/ 1623842 w 2309819"/>
              <a:gd name="connsiteY1" fmla="*/ 1588 h 804860"/>
              <a:gd name="connsiteX2" fmla="*/ 2309819 w 2309819"/>
              <a:gd name="connsiteY2" fmla="*/ 804860 h 804860"/>
              <a:gd name="connsiteX3" fmla="*/ 0 w 2309819"/>
              <a:gd name="connsiteY3" fmla="*/ 804860 h 804860"/>
              <a:gd name="connsiteX4" fmla="*/ 0 w 2309819"/>
              <a:gd name="connsiteY4" fmla="*/ 0 h 80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9" h="804860">
                <a:moveTo>
                  <a:pt x="0" y="0"/>
                </a:moveTo>
                <a:lnTo>
                  <a:pt x="1623842" y="1588"/>
                </a:lnTo>
                <a:lnTo>
                  <a:pt x="2309819" y="804860"/>
                </a:lnTo>
                <a:lnTo>
                  <a:pt x="0" y="804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4" name="Picture 345" descr="shadow_1_m">
            <a:extLst>
              <a:ext uri="{FF2B5EF4-FFF2-40B4-BE49-F238E27FC236}">
                <a16:creationId xmlns:a16="http://schemas.microsoft.com/office/drawing/2014/main" id="{9314F87E-6FDD-4DD5-A796-034ED863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/>
          <a:stretch>
            <a:fillRect/>
          </a:stretch>
        </p:blipFill>
        <p:spPr bwMode="gray">
          <a:xfrm>
            <a:off x="9456730" y="4771092"/>
            <a:ext cx="5873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Pentagon 27">
            <a:extLst>
              <a:ext uri="{FF2B5EF4-FFF2-40B4-BE49-F238E27FC236}">
                <a16:creationId xmlns:a16="http://schemas.microsoft.com/office/drawing/2014/main" id="{50BF4561-D8D9-4FC6-9DD4-7766F41CC9BF}"/>
              </a:ext>
            </a:extLst>
          </p:cNvPr>
          <p:cNvSpPr/>
          <p:nvPr/>
        </p:nvSpPr>
        <p:spPr>
          <a:xfrm rot="5400000" flipH="1">
            <a:off x="5523460" y="4507736"/>
            <a:ext cx="2148228" cy="990603"/>
          </a:xfrm>
          <a:custGeom>
            <a:avLst/>
            <a:gdLst>
              <a:gd name="connsiteX0" fmla="*/ 0 w 1887538"/>
              <a:gd name="connsiteY0" fmla="*/ 0 h 990600"/>
              <a:gd name="connsiteX1" fmla="*/ 1392238 w 1887538"/>
              <a:gd name="connsiteY1" fmla="*/ 0 h 990600"/>
              <a:gd name="connsiteX2" fmla="*/ 1887538 w 1887538"/>
              <a:gd name="connsiteY2" fmla="*/ 495300 h 990600"/>
              <a:gd name="connsiteX3" fmla="*/ 1392238 w 1887538"/>
              <a:gd name="connsiteY3" fmla="*/ 990600 h 990600"/>
              <a:gd name="connsiteX4" fmla="*/ 0 w 1887538"/>
              <a:gd name="connsiteY4" fmla="*/ 990600 h 990600"/>
              <a:gd name="connsiteX5" fmla="*/ 0 w 1887538"/>
              <a:gd name="connsiteY5" fmla="*/ 0 h 990600"/>
              <a:gd name="connsiteX0" fmla="*/ 0 w 1887538"/>
              <a:gd name="connsiteY0" fmla="*/ 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6" fmla="*/ 0 w 1887538"/>
              <a:gd name="connsiteY6" fmla="*/ 0 h 990600"/>
              <a:gd name="connsiteX0" fmla="*/ 0 w 1887538"/>
              <a:gd name="connsiteY0" fmla="*/ 990600 h 990600"/>
              <a:gd name="connsiteX1" fmla="*/ 807244 w 1887538"/>
              <a:gd name="connsiteY1" fmla="*/ 794 h 990600"/>
              <a:gd name="connsiteX2" fmla="*/ 1392238 w 1887538"/>
              <a:gd name="connsiteY2" fmla="*/ 0 h 990600"/>
              <a:gd name="connsiteX3" fmla="*/ 1887538 w 1887538"/>
              <a:gd name="connsiteY3" fmla="*/ 495300 h 990600"/>
              <a:gd name="connsiteX4" fmla="*/ 1392238 w 1887538"/>
              <a:gd name="connsiteY4" fmla="*/ 990600 h 990600"/>
              <a:gd name="connsiteX5" fmla="*/ 0 w 1887538"/>
              <a:gd name="connsiteY5" fmla="*/ 990600 h 990600"/>
              <a:gd name="connsiteX0" fmla="*/ 0 w 1894682"/>
              <a:gd name="connsiteY0" fmla="*/ 992982 h 992982"/>
              <a:gd name="connsiteX1" fmla="*/ 814388 w 1894682"/>
              <a:gd name="connsiteY1" fmla="*/ 794 h 992982"/>
              <a:gd name="connsiteX2" fmla="*/ 1399382 w 1894682"/>
              <a:gd name="connsiteY2" fmla="*/ 0 h 992982"/>
              <a:gd name="connsiteX3" fmla="*/ 1894682 w 1894682"/>
              <a:gd name="connsiteY3" fmla="*/ 495300 h 992982"/>
              <a:gd name="connsiteX4" fmla="*/ 1399382 w 1894682"/>
              <a:gd name="connsiteY4" fmla="*/ 990600 h 992982"/>
              <a:gd name="connsiteX5" fmla="*/ 0 w 1894682"/>
              <a:gd name="connsiteY5" fmla="*/ 992982 h 992982"/>
              <a:gd name="connsiteX0" fmla="*/ 0 w 1889920"/>
              <a:gd name="connsiteY0" fmla="*/ 990601 h 990601"/>
              <a:gd name="connsiteX1" fmla="*/ 809626 w 1889920"/>
              <a:gd name="connsiteY1" fmla="*/ 794 h 990601"/>
              <a:gd name="connsiteX2" fmla="*/ 1394620 w 1889920"/>
              <a:gd name="connsiteY2" fmla="*/ 0 h 990601"/>
              <a:gd name="connsiteX3" fmla="*/ 1889920 w 1889920"/>
              <a:gd name="connsiteY3" fmla="*/ 495300 h 990601"/>
              <a:gd name="connsiteX4" fmla="*/ 1394620 w 1889920"/>
              <a:gd name="connsiteY4" fmla="*/ 990600 h 990601"/>
              <a:gd name="connsiteX5" fmla="*/ 0 w 1889920"/>
              <a:gd name="connsiteY5" fmla="*/ 990601 h 99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920" h="990601">
                <a:moveTo>
                  <a:pt x="0" y="990601"/>
                </a:moveTo>
                <a:lnTo>
                  <a:pt x="809626" y="794"/>
                </a:lnTo>
                <a:lnTo>
                  <a:pt x="1394620" y="0"/>
                </a:lnTo>
                <a:lnTo>
                  <a:pt x="1889920" y="495300"/>
                </a:lnTo>
                <a:lnTo>
                  <a:pt x="1394620" y="990600"/>
                </a:lnTo>
                <a:lnTo>
                  <a:pt x="0" y="99060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508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CDA0FB06-FE26-4B62-B6B5-74C09900106D}"/>
              </a:ext>
            </a:extLst>
          </p:cNvPr>
          <p:cNvSpPr/>
          <p:nvPr/>
        </p:nvSpPr>
        <p:spPr>
          <a:xfrm rot="16200000" flipH="1">
            <a:off x="6796806" y="5634693"/>
            <a:ext cx="257175" cy="204787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2E5C524-25FE-4B29-8A9F-CA7926EE7EA0}"/>
              </a:ext>
            </a:extLst>
          </p:cNvPr>
          <p:cNvCxnSpPr/>
          <p:nvPr/>
        </p:nvCxnSpPr>
        <p:spPr>
          <a:xfrm>
            <a:off x="2150987" y="5190986"/>
            <a:ext cx="2241550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27860D3-9C26-4D1A-B15B-29DB0903CDAB}"/>
              </a:ext>
            </a:extLst>
          </p:cNvPr>
          <p:cNvCxnSpPr/>
          <p:nvPr/>
        </p:nvCxnSpPr>
        <p:spPr>
          <a:xfrm flipH="1">
            <a:off x="7096050" y="5190986"/>
            <a:ext cx="2236787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3">
            <a:extLst>
              <a:ext uri="{FF2B5EF4-FFF2-40B4-BE49-F238E27FC236}">
                <a16:creationId xmlns:a16="http://schemas.microsoft.com/office/drawing/2014/main" id="{05036A21-7961-493D-B314-E25914A71027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368599" y="3199428"/>
            <a:ext cx="4570413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dirty="0"/>
              <a:t>INTERNET OF THINGS</a:t>
            </a:r>
          </a:p>
        </p:txBody>
      </p:sp>
      <p:sp>
        <p:nvSpPr>
          <p:cNvPr id="70" name="Text Box 3">
            <a:extLst>
              <a:ext uri="{FF2B5EF4-FFF2-40B4-BE49-F238E27FC236}">
                <a16:creationId xmlns:a16="http://schemas.microsoft.com/office/drawing/2014/main" id="{AF70438D-21AF-4578-97EE-10C95BDDD91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203375" y="1067416"/>
            <a:ext cx="2074863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KHÁI NIỆM</a:t>
            </a:r>
          </a:p>
        </p:txBody>
      </p:sp>
      <p:sp>
        <p:nvSpPr>
          <p:cNvPr id="71" name="Text Box 3">
            <a:extLst>
              <a:ext uri="{FF2B5EF4-FFF2-40B4-BE49-F238E27FC236}">
                <a16:creationId xmlns:a16="http://schemas.microsoft.com/office/drawing/2014/main" id="{70843A0C-8081-48C6-8760-C5929BEACDD7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170210" y="5383467"/>
            <a:ext cx="2255838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ỨNG DỤNG</a:t>
            </a:r>
          </a:p>
        </p:txBody>
      </p:sp>
      <p:sp>
        <p:nvSpPr>
          <p:cNvPr id="72" name="Text Box 3">
            <a:extLst>
              <a:ext uri="{FF2B5EF4-FFF2-40B4-BE49-F238E27FC236}">
                <a16:creationId xmlns:a16="http://schemas.microsoft.com/office/drawing/2014/main" id="{7633C9E8-3430-437C-94AE-3D38EDE8145A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7027787" y="811985"/>
            <a:ext cx="2388773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5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CÁCH THỨC HOẠT ĐỘNG</a:t>
            </a:r>
          </a:p>
        </p:txBody>
      </p:sp>
      <p:sp>
        <p:nvSpPr>
          <p:cNvPr id="73" name="Text Box 3">
            <a:extLst>
              <a:ext uri="{FF2B5EF4-FFF2-40B4-BE49-F238E27FC236}">
                <a16:creationId xmlns:a16="http://schemas.microsoft.com/office/drawing/2014/main" id="{54A39E83-B6EB-44B0-9FDA-1F77453FE8D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984408" y="5243712"/>
            <a:ext cx="2499311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5000"/>
              </a:lnSpc>
              <a:spcAft>
                <a:spcPts val="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XU H</a:t>
            </a:r>
            <a:r>
              <a:rPr lang="vi-V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ỚNG PHÁT TRIỂN</a:t>
            </a:r>
          </a:p>
        </p:txBody>
      </p:sp>
      <p:sp>
        <p:nvSpPr>
          <p:cNvPr id="74" name="TextBox 1">
            <a:extLst>
              <a:ext uri="{FF2B5EF4-FFF2-40B4-BE49-F238E27FC236}">
                <a16:creationId xmlns:a16="http://schemas.microsoft.com/office/drawing/2014/main" id="{65F0BAC9-DE3B-459F-908C-4D79F1D8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796" y="1739899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6D2B9ED-40F5-4E39-A9D9-8998E7A9DA74}"/>
              </a:ext>
            </a:extLst>
          </p:cNvPr>
          <p:cNvSpPr txBox="1"/>
          <p:nvPr/>
        </p:nvSpPr>
        <p:spPr>
          <a:xfrm>
            <a:off x="6277615" y="1796334"/>
            <a:ext cx="6399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chemeClr val="accent6"/>
                </a:solidFill>
                <a:latin typeface="Arial" pitchFamily="34" charset="0"/>
              </a:rPr>
              <a:t>02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66F627E-BDE3-4DBA-8FD1-3674B9EEA3AE}"/>
              </a:ext>
            </a:extLst>
          </p:cNvPr>
          <p:cNvSpPr txBox="1"/>
          <p:nvPr/>
        </p:nvSpPr>
        <p:spPr>
          <a:xfrm>
            <a:off x="4552797" y="4503599"/>
            <a:ext cx="6399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chemeClr val="accent5"/>
                </a:solidFill>
                <a:latin typeface="Arial" pitchFamily="34" charset="0"/>
              </a:rPr>
              <a:t>03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6302EEA-7EF7-4E20-ACC4-86C431BD0264}"/>
              </a:ext>
            </a:extLst>
          </p:cNvPr>
          <p:cNvSpPr txBox="1"/>
          <p:nvPr/>
        </p:nvSpPr>
        <p:spPr>
          <a:xfrm>
            <a:off x="6278409" y="4503599"/>
            <a:ext cx="6399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chemeClr val="accent4"/>
                </a:solidFill>
                <a:latin typeface="Arial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6077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590260"/>
            <a:ext cx="12192000" cy="4452731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777" y="363013"/>
            <a:ext cx="356837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DAD41-F329-4C8F-BBC4-18BEA98D0902}"/>
              </a:ext>
            </a:extLst>
          </p:cNvPr>
          <p:cNvSpPr txBox="1"/>
          <p:nvPr/>
        </p:nvSpPr>
        <p:spPr>
          <a:xfrm>
            <a:off x="179682" y="2262353"/>
            <a:ext cx="11832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Internet of Things (IoT)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người-với-máy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IoT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Internet.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125DE-6AEE-47E8-88D6-C248A80FB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14" y="1361882"/>
            <a:ext cx="7333007" cy="5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4506" y="223123"/>
            <a:ext cx="7799896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CÁCH THỨC HOẠT ĐỘNG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730FD-D234-46B7-8CD0-A42573219A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1754052"/>
            <a:ext cx="10469218" cy="43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 bwMode="auto">
          <a:xfrm>
            <a:off x="0" y="675860"/>
            <a:ext cx="12192000" cy="5711687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31" name="Freeform 59"/>
          <p:cNvSpPr>
            <a:spLocks noEditPoints="1"/>
          </p:cNvSpPr>
          <p:nvPr/>
        </p:nvSpPr>
        <p:spPr bwMode="auto">
          <a:xfrm>
            <a:off x="4374968" y="3212342"/>
            <a:ext cx="2044700" cy="1991435"/>
          </a:xfrm>
          <a:custGeom>
            <a:avLst/>
            <a:gdLst/>
            <a:ahLst/>
            <a:cxnLst>
              <a:cxn ang="0">
                <a:pos x="686" y="343"/>
              </a:cxn>
              <a:cxn ang="0">
                <a:pos x="646" y="294"/>
              </a:cxn>
              <a:cxn ang="0">
                <a:pos x="671" y="243"/>
              </a:cxn>
              <a:cxn ang="0">
                <a:pos x="618" y="206"/>
              </a:cxn>
              <a:cxn ang="0">
                <a:pos x="626" y="150"/>
              </a:cxn>
              <a:cxn ang="0">
                <a:pos x="565" y="131"/>
              </a:cxn>
              <a:cxn ang="0">
                <a:pos x="556" y="75"/>
              </a:cxn>
              <a:cxn ang="0">
                <a:pos x="493" y="75"/>
              </a:cxn>
              <a:cxn ang="0">
                <a:pos x="467" y="23"/>
              </a:cxn>
              <a:cxn ang="0">
                <a:pos x="406" y="42"/>
              </a:cxn>
              <a:cxn ang="0">
                <a:pos x="366" y="1"/>
              </a:cxn>
              <a:cxn ang="0">
                <a:pos x="319" y="1"/>
              </a:cxn>
              <a:cxn ang="0">
                <a:pos x="279" y="42"/>
              </a:cxn>
              <a:cxn ang="0">
                <a:pos x="219" y="23"/>
              </a:cxn>
              <a:cxn ang="0">
                <a:pos x="193" y="75"/>
              </a:cxn>
              <a:cxn ang="0">
                <a:pos x="129" y="75"/>
              </a:cxn>
              <a:cxn ang="0">
                <a:pos x="120" y="131"/>
              </a:cxn>
              <a:cxn ang="0">
                <a:pos x="59" y="150"/>
              </a:cxn>
              <a:cxn ang="0">
                <a:pos x="67" y="206"/>
              </a:cxn>
              <a:cxn ang="0">
                <a:pos x="15" y="243"/>
              </a:cxn>
              <a:cxn ang="0">
                <a:pos x="39" y="294"/>
              </a:cxn>
              <a:cxn ang="0">
                <a:pos x="0" y="343"/>
              </a:cxn>
              <a:cxn ang="0">
                <a:pos x="35" y="352"/>
              </a:cxn>
              <a:cxn ang="0">
                <a:pos x="4" y="398"/>
              </a:cxn>
              <a:cxn ang="0">
                <a:pos x="52" y="442"/>
              </a:cxn>
              <a:cxn ang="0">
                <a:pos x="35" y="495"/>
              </a:cxn>
              <a:cxn ang="0">
                <a:pos x="94" y="524"/>
              </a:cxn>
              <a:cxn ang="0">
                <a:pos x="93" y="579"/>
              </a:cxn>
              <a:cxn ang="0">
                <a:pos x="158" y="589"/>
              </a:cxn>
              <a:cxn ang="0">
                <a:pos x="173" y="641"/>
              </a:cxn>
              <a:cxn ang="0">
                <a:pos x="238" y="632"/>
              </a:cxn>
              <a:cxn ang="0">
                <a:pos x="268" y="678"/>
              </a:cxn>
              <a:cxn ang="0">
                <a:pos x="327" y="650"/>
              </a:cxn>
              <a:cxn ang="0">
                <a:pos x="359" y="650"/>
              </a:cxn>
              <a:cxn ang="0">
                <a:pos x="417" y="678"/>
              </a:cxn>
              <a:cxn ang="0">
                <a:pos x="448" y="632"/>
              </a:cxn>
              <a:cxn ang="0">
                <a:pos x="512" y="641"/>
              </a:cxn>
              <a:cxn ang="0">
                <a:pos x="528" y="589"/>
              </a:cxn>
              <a:cxn ang="0">
                <a:pos x="592" y="579"/>
              </a:cxn>
              <a:cxn ang="0">
                <a:pos x="592" y="524"/>
              </a:cxn>
              <a:cxn ang="0">
                <a:pos x="650" y="495"/>
              </a:cxn>
              <a:cxn ang="0">
                <a:pos x="634" y="442"/>
              </a:cxn>
              <a:cxn ang="0">
                <a:pos x="681" y="398"/>
              </a:cxn>
              <a:cxn ang="0">
                <a:pos x="650" y="352"/>
              </a:cxn>
              <a:cxn ang="0">
                <a:pos x="343" y="597"/>
              </a:cxn>
              <a:cxn ang="0">
                <a:pos x="343" y="88"/>
              </a:cxn>
              <a:cxn ang="0">
                <a:pos x="343" y="597"/>
              </a:cxn>
            </a:cxnLst>
            <a:rect l="0" t="0" r="r" b="b"/>
            <a:pathLst>
              <a:path w="686" h="685">
                <a:moveTo>
                  <a:pt x="686" y="344"/>
                </a:moveTo>
                <a:cubicBezTo>
                  <a:pt x="686" y="344"/>
                  <a:pt x="686" y="343"/>
                  <a:pt x="686" y="343"/>
                </a:cubicBezTo>
                <a:cubicBezTo>
                  <a:pt x="686" y="327"/>
                  <a:pt x="685" y="312"/>
                  <a:pt x="683" y="296"/>
                </a:cubicBezTo>
                <a:cubicBezTo>
                  <a:pt x="646" y="294"/>
                  <a:pt x="646" y="294"/>
                  <a:pt x="646" y="294"/>
                </a:cubicBezTo>
                <a:cubicBezTo>
                  <a:pt x="644" y="283"/>
                  <a:pt x="642" y="272"/>
                  <a:pt x="639" y="261"/>
                </a:cubicBezTo>
                <a:cubicBezTo>
                  <a:pt x="671" y="243"/>
                  <a:pt x="671" y="243"/>
                  <a:pt x="671" y="243"/>
                </a:cubicBezTo>
                <a:cubicBezTo>
                  <a:pt x="666" y="227"/>
                  <a:pt x="660" y="212"/>
                  <a:pt x="654" y="198"/>
                </a:cubicBezTo>
                <a:cubicBezTo>
                  <a:pt x="618" y="206"/>
                  <a:pt x="618" y="206"/>
                  <a:pt x="618" y="206"/>
                </a:cubicBezTo>
                <a:cubicBezTo>
                  <a:pt x="613" y="196"/>
                  <a:pt x="608" y="186"/>
                  <a:pt x="601" y="177"/>
                </a:cubicBezTo>
                <a:cubicBezTo>
                  <a:pt x="626" y="150"/>
                  <a:pt x="626" y="150"/>
                  <a:pt x="626" y="150"/>
                </a:cubicBezTo>
                <a:cubicBezTo>
                  <a:pt x="617" y="137"/>
                  <a:pt x="608" y="124"/>
                  <a:pt x="597" y="113"/>
                </a:cubicBezTo>
                <a:cubicBezTo>
                  <a:pt x="565" y="131"/>
                  <a:pt x="565" y="131"/>
                  <a:pt x="565" y="131"/>
                </a:cubicBezTo>
                <a:cubicBezTo>
                  <a:pt x="558" y="123"/>
                  <a:pt x="549" y="115"/>
                  <a:pt x="540" y="108"/>
                </a:cubicBezTo>
                <a:cubicBezTo>
                  <a:pt x="556" y="75"/>
                  <a:pt x="556" y="75"/>
                  <a:pt x="556" y="75"/>
                </a:cubicBezTo>
                <a:cubicBezTo>
                  <a:pt x="544" y="65"/>
                  <a:pt x="531" y="56"/>
                  <a:pt x="517" y="48"/>
                </a:cubicBezTo>
                <a:cubicBezTo>
                  <a:pt x="493" y="75"/>
                  <a:pt x="493" y="75"/>
                  <a:pt x="493" y="75"/>
                </a:cubicBezTo>
                <a:cubicBezTo>
                  <a:pt x="483" y="69"/>
                  <a:pt x="472" y="64"/>
                  <a:pt x="461" y="59"/>
                </a:cubicBezTo>
                <a:cubicBezTo>
                  <a:pt x="467" y="23"/>
                  <a:pt x="467" y="23"/>
                  <a:pt x="467" y="23"/>
                </a:cubicBezTo>
                <a:cubicBezTo>
                  <a:pt x="452" y="17"/>
                  <a:pt x="437" y="13"/>
                  <a:pt x="422" y="9"/>
                </a:cubicBezTo>
                <a:cubicBezTo>
                  <a:pt x="406" y="42"/>
                  <a:pt x="406" y="42"/>
                  <a:pt x="406" y="42"/>
                </a:cubicBezTo>
                <a:cubicBezTo>
                  <a:pt x="395" y="40"/>
                  <a:pt x="383" y="38"/>
                  <a:pt x="372" y="37"/>
                </a:cubicBezTo>
                <a:cubicBezTo>
                  <a:pt x="366" y="1"/>
                  <a:pt x="366" y="1"/>
                  <a:pt x="366" y="1"/>
                </a:cubicBezTo>
                <a:cubicBezTo>
                  <a:pt x="359" y="0"/>
                  <a:pt x="351" y="0"/>
                  <a:pt x="343" y="0"/>
                </a:cubicBezTo>
                <a:cubicBezTo>
                  <a:pt x="335" y="0"/>
                  <a:pt x="327" y="0"/>
                  <a:pt x="319" y="1"/>
                </a:cubicBezTo>
                <a:cubicBezTo>
                  <a:pt x="314" y="37"/>
                  <a:pt x="314" y="37"/>
                  <a:pt x="314" y="37"/>
                </a:cubicBezTo>
                <a:cubicBezTo>
                  <a:pt x="302" y="38"/>
                  <a:pt x="291" y="40"/>
                  <a:pt x="279" y="42"/>
                </a:cubicBezTo>
                <a:cubicBezTo>
                  <a:pt x="264" y="9"/>
                  <a:pt x="264" y="9"/>
                  <a:pt x="264" y="9"/>
                </a:cubicBezTo>
                <a:cubicBezTo>
                  <a:pt x="248" y="13"/>
                  <a:pt x="233" y="17"/>
                  <a:pt x="219" y="23"/>
                </a:cubicBezTo>
                <a:cubicBezTo>
                  <a:pt x="224" y="59"/>
                  <a:pt x="224" y="59"/>
                  <a:pt x="224" y="59"/>
                </a:cubicBezTo>
                <a:cubicBezTo>
                  <a:pt x="213" y="64"/>
                  <a:pt x="203" y="69"/>
                  <a:pt x="193" y="75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54" y="56"/>
                  <a:pt x="141" y="65"/>
                  <a:pt x="129" y="75"/>
                </a:cubicBezTo>
                <a:cubicBezTo>
                  <a:pt x="145" y="108"/>
                  <a:pt x="145" y="108"/>
                  <a:pt x="145" y="108"/>
                </a:cubicBezTo>
                <a:cubicBezTo>
                  <a:pt x="136" y="115"/>
                  <a:pt x="128" y="123"/>
                  <a:pt x="120" y="131"/>
                </a:cubicBezTo>
                <a:cubicBezTo>
                  <a:pt x="88" y="113"/>
                  <a:pt x="88" y="113"/>
                  <a:pt x="88" y="113"/>
                </a:cubicBezTo>
                <a:cubicBezTo>
                  <a:pt x="78" y="124"/>
                  <a:pt x="68" y="137"/>
                  <a:pt x="59" y="150"/>
                </a:cubicBezTo>
                <a:cubicBezTo>
                  <a:pt x="84" y="177"/>
                  <a:pt x="84" y="177"/>
                  <a:pt x="84" y="177"/>
                </a:cubicBezTo>
                <a:cubicBezTo>
                  <a:pt x="78" y="186"/>
                  <a:pt x="72" y="196"/>
                  <a:pt x="67" y="206"/>
                </a:cubicBezTo>
                <a:cubicBezTo>
                  <a:pt x="32" y="198"/>
                  <a:pt x="32" y="198"/>
                  <a:pt x="32" y="198"/>
                </a:cubicBezTo>
                <a:cubicBezTo>
                  <a:pt x="25" y="212"/>
                  <a:pt x="19" y="227"/>
                  <a:pt x="15" y="243"/>
                </a:cubicBezTo>
                <a:cubicBezTo>
                  <a:pt x="46" y="261"/>
                  <a:pt x="46" y="261"/>
                  <a:pt x="46" y="261"/>
                </a:cubicBezTo>
                <a:cubicBezTo>
                  <a:pt x="43" y="272"/>
                  <a:pt x="41" y="283"/>
                  <a:pt x="39" y="294"/>
                </a:cubicBezTo>
                <a:cubicBezTo>
                  <a:pt x="3" y="296"/>
                  <a:pt x="3" y="296"/>
                  <a:pt x="3" y="296"/>
                </a:cubicBezTo>
                <a:cubicBezTo>
                  <a:pt x="1" y="312"/>
                  <a:pt x="0" y="327"/>
                  <a:pt x="0" y="343"/>
                </a:cubicBezTo>
                <a:cubicBezTo>
                  <a:pt x="0" y="343"/>
                  <a:pt x="0" y="344"/>
                  <a:pt x="0" y="344"/>
                </a:cubicBezTo>
                <a:cubicBezTo>
                  <a:pt x="35" y="352"/>
                  <a:pt x="35" y="352"/>
                  <a:pt x="35" y="352"/>
                </a:cubicBezTo>
                <a:cubicBezTo>
                  <a:pt x="36" y="363"/>
                  <a:pt x="37" y="374"/>
                  <a:pt x="38" y="385"/>
                </a:cubicBezTo>
                <a:cubicBezTo>
                  <a:pt x="4" y="398"/>
                  <a:pt x="4" y="398"/>
                  <a:pt x="4" y="398"/>
                </a:cubicBezTo>
                <a:cubicBezTo>
                  <a:pt x="7" y="414"/>
                  <a:pt x="10" y="430"/>
                  <a:pt x="15" y="445"/>
                </a:cubicBezTo>
                <a:cubicBezTo>
                  <a:pt x="52" y="442"/>
                  <a:pt x="52" y="442"/>
                  <a:pt x="52" y="442"/>
                </a:cubicBezTo>
                <a:cubicBezTo>
                  <a:pt x="55" y="453"/>
                  <a:pt x="59" y="463"/>
                  <a:pt x="64" y="473"/>
                </a:cubicBezTo>
                <a:cubicBezTo>
                  <a:pt x="35" y="495"/>
                  <a:pt x="35" y="495"/>
                  <a:pt x="35" y="495"/>
                </a:cubicBezTo>
                <a:cubicBezTo>
                  <a:pt x="43" y="510"/>
                  <a:pt x="51" y="524"/>
                  <a:pt x="60" y="537"/>
                </a:cubicBezTo>
                <a:cubicBezTo>
                  <a:pt x="94" y="524"/>
                  <a:pt x="94" y="524"/>
                  <a:pt x="94" y="524"/>
                </a:cubicBezTo>
                <a:cubicBezTo>
                  <a:pt x="100" y="532"/>
                  <a:pt x="107" y="541"/>
                  <a:pt x="114" y="549"/>
                </a:cubicBezTo>
                <a:cubicBezTo>
                  <a:pt x="93" y="579"/>
                  <a:pt x="93" y="579"/>
                  <a:pt x="93" y="579"/>
                </a:cubicBezTo>
                <a:cubicBezTo>
                  <a:pt x="105" y="591"/>
                  <a:pt x="117" y="602"/>
                  <a:pt x="129" y="612"/>
                </a:cubicBezTo>
                <a:cubicBezTo>
                  <a:pt x="158" y="589"/>
                  <a:pt x="158" y="589"/>
                  <a:pt x="158" y="589"/>
                </a:cubicBezTo>
                <a:cubicBezTo>
                  <a:pt x="166" y="595"/>
                  <a:pt x="175" y="601"/>
                  <a:pt x="184" y="607"/>
                </a:cubicBezTo>
                <a:cubicBezTo>
                  <a:pt x="173" y="641"/>
                  <a:pt x="173" y="641"/>
                  <a:pt x="173" y="641"/>
                </a:cubicBezTo>
                <a:cubicBezTo>
                  <a:pt x="187" y="649"/>
                  <a:pt x="202" y="656"/>
                  <a:pt x="217" y="662"/>
                </a:cubicBezTo>
                <a:cubicBezTo>
                  <a:pt x="238" y="632"/>
                  <a:pt x="238" y="632"/>
                  <a:pt x="238" y="632"/>
                </a:cubicBezTo>
                <a:cubicBezTo>
                  <a:pt x="248" y="636"/>
                  <a:pt x="258" y="639"/>
                  <a:pt x="268" y="641"/>
                </a:cubicBezTo>
                <a:cubicBezTo>
                  <a:pt x="268" y="678"/>
                  <a:pt x="268" y="678"/>
                  <a:pt x="268" y="678"/>
                </a:cubicBezTo>
                <a:cubicBezTo>
                  <a:pt x="284" y="681"/>
                  <a:pt x="300" y="684"/>
                  <a:pt x="316" y="685"/>
                </a:cubicBezTo>
                <a:cubicBezTo>
                  <a:pt x="327" y="650"/>
                  <a:pt x="327" y="650"/>
                  <a:pt x="327" y="650"/>
                </a:cubicBezTo>
                <a:cubicBezTo>
                  <a:pt x="332" y="650"/>
                  <a:pt x="337" y="650"/>
                  <a:pt x="343" y="650"/>
                </a:cubicBezTo>
                <a:cubicBezTo>
                  <a:pt x="348" y="650"/>
                  <a:pt x="353" y="650"/>
                  <a:pt x="359" y="650"/>
                </a:cubicBezTo>
                <a:cubicBezTo>
                  <a:pt x="369" y="685"/>
                  <a:pt x="369" y="685"/>
                  <a:pt x="369" y="685"/>
                </a:cubicBezTo>
                <a:cubicBezTo>
                  <a:pt x="386" y="684"/>
                  <a:pt x="402" y="681"/>
                  <a:pt x="417" y="678"/>
                </a:cubicBezTo>
                <a:cubicBezTo>
                  <a:pt x="417" y="641"/>
                  <a:pt x="417" y="641"/>
                  <a:pt x="417" y="641"/>
                </a:cubicBezTo>
                <a:cubicBezTo>
                  <a:pt x="428" y="639"/>
                  <a:pt x="438" y="636"/>
                  <a:pt x="448" y="632"/>
                </a:cubicBezTo>
                <a:cubicBezTo>
                  <a:pt x="468" y="662"/>
                  <a:pt x="468" y="662"/>
                  <a:pt x="468" y="662"/>
                </a:cubicBezTo>
                <a:cubicBezTo>
                  <a:pt x="483" y="656"/>
                  <a:pt x="498" y="649"/>
                  <a:pt x="512" y="641"/>
                </a:cubicBezTo>
                <a:cubicBezTo>
                  <a:pt x="501" y="607"/>
                  <a:pt x="501" y="607"/>
                  <a:pt x="501" y="607"/>
                </a:cubicBezTo>
                <a:cubicBezTo>
                  <a:pt x="510" y="601"/>
                  <a:pt x="519" y="595"/>
                  <a:pt x="528" y="589"/>
                </a:cubicBezTo>
                <a:cubicBezTo>
                  <a:pt x="556" y="612"/>
                  <a:pt x="556" y="612"/>
                  <a:pt x="556" y="612"/>
                </a:cubicBezTo>
                <a:cubicBezTo>
                  <a:pt x="569" y="602"/>
                  <a:pt x="581" y="591"/>
                  <a:pt x="592" y="579"/>
                </a:cubicBezTo>
                <a:cubicBezTo>
                  <a:pt x="571" y="549"/>
                  <a:pt x="571" y="549"/>
                  <a:pt x="571" y="549"/>
                </a:cubicBezTo>
                <a:cubicBezTo>
                  <a:pt x="578" y="541"/>
                  <a:pt x="585" y="532"/>
                  <a:pt x="592" y="524"/>
                </a:cubicBezTo>
                <a:cubicBezTo>
                  <a:pt x="626" y="537"/>
                  <a:pt x="626" y="537"/>
                  <a:pt x="626" y="537"/>
                </a:cubicBezTo>
                <a:cubicBezTo>
                  <a:pt x="635" y="524"/>
                  <a:pt x="643" y="510"/>
                  <a:pt x="650" y="495"/>
                </a:cubicBezTo>
                <a:cubicBezTo>
                  <a:pt x="622" y="473"/>
                  <a:pt x="622" y="473"/>
                  <a:pt x="622" y="473"/>
                </a:cubicBezTo>
                <a:cubicBezTo>
                  <a:pt x="626" y="463"/>
                  <a:pt x="630" y="453"/>
                  <a:pt x="634" y="442"/>
                </a:cubicBezTo>
                <a:cubicBezTo>
                  <a:pt x="670" y="445"/>
                  <a:pt x="670" y="445"/>
                  <a:pt x="670" y="445"/>
                </a:cubicBezTo>
                <a:cubicBezTo>
                  <a:pt x="675" y="430"/>
                  <a:pt x="679" y="414"/>
                  <a:pt x="681" y="398"/>
                </a:cubicBezTo>
                <a:cubicBezTo>
                  <a:pt x="647" y="385"/>
                  <a:pt x="647" y="385"/>
                  <a:pt x="647" y="385"/>
                </a:cubicBezTo>
                <a:cubicBezTo>
                  <a:pt x="649" y="374"/>
                  <a:pt x="650" y="363"/>
                  <a:pt x="650" y="352"/>
                </a:cubicBezTo>
                <a:lnTo>
                  <a:pt x="686" y="344"/>
                </a:lnTo>
                <a:close/>
                <a:moveTo>
                  <a:pt x="343" y="597"/>
                </a:moveTo>
                <a:cubicBezTo>
                  <a:pt x="202" y="597"/>
                  <a:pt x="88" y="483"/>
                  <a:pt x="88" y="343"/>
                </a:cubicBezTo>
                <a:cubicBezTo>
                  <a:pt x="88" y="202"/>
                  <a:pt x="202" y="88"/>
                  <a:pt x="343" y="88"/>
                </a:cubicBezTo>
                <a:cubicBezTo>
                  <a:pt x="483" y="88"/>
                  <a:pt x="597" y="202"/>
                  <a:pt x="597" y="343"/>
                </a:cubicBezTo>
                <a:cubicBezTo>
                  <a:pt x="597" y="483"/>
                  <a:pt x="483" y="597"/>
                  <a:pt x="343" y="59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135" name="Freeform 63"/>
          <p:cNvSpPr>
            <a:spLocks noEditPoints="1"/>
          </p:cNvSpPr>
          <p:nvPr/>
        </p:nvSpPr>
        <p:spPr bwMode="auto">
          <a:xfrm>
            <a:off x="6594704" y="2566411"/>
            <a:ext cx="1203961" cy="1276531"/>
          </a:xfrm>
          <a:custGeom>
            <a:avLst/>
            <a:gdLst/>
            <a:ahLst/>
            <a:cxnLst>
              <a:cxn ang="0">
                <a:pos x="324" y="138"/>
              </a:cxn>
              <a:cxn ang="0">
                <a:pos x="312" y="97"/>
              </a:cxn>
              <a:cxn ang="0">
                <a:pos x="280" y="101"/>
              </a:cxn>
              <a:cxn ang="0">
                <a:pos x="256" y="69"/>
              </a:cxn>
              <a:cxn ang="0">
                <a:pos x="270" y="41"/>
              </a:cxn>
              <a:cxn ang="0">
                <a:pos x="235" y="17"/>
              </a:cxn>
              <a:cxn ang="0">
                <a:pos x="213" y="40"/>
              </a:cxn>
              <a:cxn ang="0">
                <a:pos x="174" y="31"/>
              </a:cxn>
              <a:cxn ang="0">
                <a:pos x="166" y="0"/>
              </a:cxn>
              <a:cxn ang="0">
                <a:pos x="124" y="5"/>
              </a:cxn>
              <a:cxn ang="0">
                <a:pos x="122" y="38"/>
              </a:cxn>
              <a:cxn ang="0">
                <a:pos x="87" y="55"/>
              </a:cxn>
              <a:cxn ang="0">
                <a:pos x="60" y="36"/>
              </a:cxn>
              <a:cxn ang="0">
                <a:pos x="31" y="67"/>
              </a:cxn>
              <a:cxn ang="0">
                <a:pos x="51" y="94"/>
              </a:cxn>
              <a:cxn ang="0">
                <a:pos x="36" y="129"/>
              </a:cxn>
              <a:cxn ang="0">
                <a:pos x="3" y="132"/>
              </a:cxn>
              <a:cxn ang="0">
                <a:pos x="0" y="174"/>
              </a:cxn>
              <a:cxn ang="0">
                <a:pos x="33" y="182"/>
              </a:cxn>
              <a:cxn ang="0">
                <a:pos x="37" y="199"/>
              </a:cxn>
              <a:cxn ang="0">
                <a:pos x="44" y="218"/>
              </a:cxn>
              <a:cxn ang="0">
                <a:pos x="20" y="242"/>
              </a:cxn>
              <a:cxn ang="0">
                <a:pos x="45" y="276"/>
              </a:cxn>
              <a:cxn ang="0">
                <a:pos x="75" y="261"/>
              </a:cxn>
              <a:cxn ang="0">
                <a:pos x="107" y="282"/>
              </a:cxn>
              <a:cxn ang="0">
                <a:pos x="104" y="315"/>
              </a:cxn>
              <a:cxn ang="0">
                <a:pos x="145" y="326"/>
              </a:cxn>
              <a:cxn ang="0">
                <a:pos x="158" y="294"/>
              </a:cxn>
              <a:cxn ang="0">
                <a:pos x="197" y="290"/>
              </a:cxn>
              <a:cxn ang="0">
                <a:pos x="215" y="317"/>
              </a:cxn>
              <a:cxn ang="0">
                <a:pos x="253" y="299"/>
              </a:cxn>
              <a:cxn ang="0">
                <a:pos x="243" y="267"/>
              </a:cxn>
              <a:cxn ang="0">
                <a:pos x="271" y="239"/>
              </a:cxn>
              <a:cxn ang="0">
                <a:pos x="302" y="248"/>
              </a:cxn>
              <a:cxn ang="0">
                <a:pos x="319" y="209"/>
              </a:cxn>
              <a:cxn ang="0">
                <a:pos x="292" y="191"/>
              </a:cxn>
              <a:cxn ang="0">
                <a:pos x="295" y="151"/>
              </a:cxn>
              <a:cxn ang="0">
                <a:pos x="324" y="138"/>
              </a:cxn>
              <a:cxn ang="0">
                <a:pos x="190" y="256"/>
              </a:cxn>
              <a:cxn ang="0">
                <a:pos x="71" y="189"/>
              </a:cxn>
              <a:cxn ang="0">
                <a:pos x="137" y="70"/>
              </a:cxn>
              <a:cxn ang="0">
                <a:pos x="256" y="136"/>
              </a:cxn>
              <a:cxn ang="0">
                <a:pos x="190" y="256"/>
              </a:cxn>
            </a:cxnLst>
            <a:rect l="0" t="0" r="r" b="b"/>
            <a:pathLst>
              <a:path w="324" h="326">
                <a:moveTo>
                  <a:pt x="324" y="138"/>
                </a:moveTo>
                <a:cubicBezTo>
                  <a:pt x="312" y="97"/>
                  <a:pt x="312" y="97"/>
                  <a:pt x="312" y="97"/>
                </a:cubicBezTo>
                <a:cubicBezTo>
                  <a:pt x="280" y="101"/>
                  <a:pt x="280" y="101"/>
                  <a:pt x="280" y="101"/>
                </a:cubicBezTo>
                <a:cubicBezTo>
                  <a:pt x="274" y="89"/>
                  <a:pt x="266" y="78"/>
                  <a:pt x="256" y="69"/>
                </a:cubicBezTo>
                <a:cubicBezTo>
                  <a:pt x="270" y="41"/>
                  <a:pt x="270" y="41"/>
                  <a:pt x="270" y="41"/>
                </a:cubicBezTo>
                <a:cubicBezTo>
                  <a:pt x="235" y="17"/>
                  <a:pt x="235" y="17"/>
                  <a:pt x="235" y="17"/>
                </a:cubicBezTo>
                <a:cubicBezTo>
                  <a:pt x="213" y="40"/>
                  <a:pt x="213" y="40"/>
                  <a:pt x="213" y="40"/>
                </a:cubicBezTo>
                <a:cubicBezTo>
                  <a:pt x="200" y="35"/>
                  <a:pt x="187" y="32"/>
                  <a:pt x="174" y="31"/>
                </a:cubicBezTo>
                <a:cubicBezTo>
                  <a:pt x="166" y="0"/>
                  <a:pt x="166" y="0"/>
                  <a:pt x="166" y="0"/>
                </a:cubicBezTo>
                <a:cubicBezTo>
                  <a:pt x="124" y="5"/>
                  <a:pt x="124" y="5"/>
                  <a:pt x="124" y="5"/>
                </a:cubicBezTo>
                <a:cubicBezTo>
                  <a:pt x="122" y="38"/>
                  <a:pt x="122" y="38"/>
                  <a:pt x="122" y="38"/>
                </a:cubicBezTo>
                <a:cubicBezTo>
                  <a:pt x="109" y="42"/>
                  <a:pt x="97" y="48"/>
                  <a:pt x="87" y="55"/>
                </a:cubicBezTo>
                <a:cubicBezTo>
                  <a:pt x="60" y="36"/>
                  <a:pt x="60" y="36"/>
                  <a:pt x="60" y="36"/>
                </a:cubicBezTo>
                <a:cubicBezTo>
                  <a:pt x="31" y="67"/>
                  <a:pt x="31" y="67"/>
                  <a:pt x="31" y="67"/>
                </a:cubicBezTo>
                <a:cubicBezTo>
                  <a:pt x="51" y="94"/>
                  <a:pt x="51" y="94"/>
                  <a:pt x="51" y="94"/>
                </a:cubicBezTo>
                <a:cubicBezTo>
                  <a:pt x="44" y="105"/>
                  <a:pt x="39" y="117"/>
                  <a:pt x="36" y="129"/>
                </a:cubicBezTo>
                <a:cubicBezTo>
                  <a:pt x="3" y="132"/>
                  <a:pt x="3" y="132"/>
                  <a:pt x="3" y="132"/>
                </a:cubicBezTo>
                <a:cubicBezTo>
                  <a:pt x="0" y="174"/>
                  <a:pt x="0" y="174"/>
                  <a:pt x="0" y="174"/>
                </a:cubicBezTo>
                <a:cubicBezTo>
                  <a:pt x="33" y="182"/>
                  <a:pt x="33" y="182"/>
                  <a:pt x="33" y="182"/>
                </a:cubicBezTo>
                <a:cubicBezTo>
                  <a:pt x="34" y="187"/>
                  <a:pt x="35" y="193"/>
                  <a:pt x="37" y="199"/>
                </a:cubicBezTo>
                <a:cubicBezTo>
                  <a:pt x="38" y="206"/>
                  <a:pt x="41" y="212"/>
                  <a:pt x="44" y="218"/>
                </a:cubicBezTo>
                <a:cubicBezTo>
                  <a:pt x="20" y="242"/>
                  <a:pt x="20" y="242"/>
                  <a:pt x="20" y="242"/>
                </a:cubicBezTo>
                <a:cubicBezTo>
                  <a:pt x="45" y="276"/>
                  <a:pt x="45" y="276"/>
                  <a:pt x="45" y="276"/>
                </a:cubicBezTo>
                <a:cubicBezTo>
                  <a:pt x="75" y="261"/>
                  <a:pt x="75" y="261"/>
                  <a:pt x="75" y="261"/>
                </a:cubicBezTo>
                <a:cubicBezTo>
                  <a:pt x="85" y="269"/>
                  <a:pt x="95" y="276"/>
                  <a:pt x="107" y="282"/>
                </a:cubicBezTo>
                <a:cubicBezTo>
                  <a:pt x="104" y="315"/>
                  <a:pt x="104" y="315"/>
                  <a:pt x="104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58" y="294"/>
                  <a:pt x="158" y="294"/>
                  <a:pt x="158" y="294"/>
                </a:cubicBezTo>
                <a:cubicBezTo>
                  <a:pt x="171" y="295"/>
                  <a:pt x="184" y="294"/>
                  <a:pt x="197" y="290"/>
                </a:cubicBezTo>
                <a:cubicBezTo>
                  <a:pt x="215" y="317"/>
                  <a:pt x="215" y="317"/>
                  <a:pt x="215" y="317"/>
                </a:cubicBezTo>
                <a:cubicBezTo>
                  <a:pt x="253" y="299"/>
                  <a:pt x="253" y="299"/>
                  <a:pt x="253" y="299"/>
                </a:cubicBezTo>
                <a:cubicBezTo>
                  <a:pt x="243" y="267"/>
                  <a:pt x="243" y="267"/>
                  <a:pt x="243" y="267"/>
                </a:cubicBezTo>
                <a:cubicBezTo>
                  <a:pt x="254" y="259"/>
                  <a:pt x="263" y="250"/>
                  <a:pt x="271" y="239"/>
                </a:cubicBezTo>
                <a:cubicBezTo>
                  <a:pt x="302" y="248"/>
                  <a:pt x="302" y="248"/>
                  <a:pt x="302" y="248"/>
                </a:cubicBezTo>
                <a:cubicBezTo>
                  <a:pt x="319" y="209"/>
                  <a:pt x="319" y="209"/>
                  <a:pt x="319" y="209"/>
                </a:cubicBezTo>
                <a:cubicBezTo>
                  <a:pt x="292" y="191"/>
                  <a:pt x="292" y="191"/>
                  <a:pt x="292" y="191"/>
                </a:cubicBezTo>
                <a:cubicBezTo>
                  <a:pt x="295" y="178"/>
                  <a:pt x="296" y="165"/>
                  <a:pt x="295" y="151"/>
                </a:cubicBezTo>
                <a:lnTo>
                  <a:pt x="324" y="138"/>
                </a:lnTo>
                <a:close/>
                <a:moveTo>
                  <a:pt x="190" y="256"/>
                </a:moveTo>
                <a:cubicBezTo>
                  <a:pt x="138" y="270"/>
                  <a:pt x="85" y="240"/>
                  <a:pt x="71" y="189"/>
                </a:cubicBezTo>
                <a:cubicBezTo>
                  <a:pt x="56" y="138"/>
                  <a:pt x="86" y="84"/>
                  <a:pt x="137" y="70"/>
                </a:cubicBezTo>
                <a:cubicBezTo>
                  <a:pt x="188" y="55"/>
                  <a:pt x="242" y="85"/>
                  <a:pt x="256" y="136"/>
                </a:cubicBezTo>
                <a:cubicBezTo>
                  <a:pt x="271" y="188"/>
                  <a:pt x="241" y="241"/>
                  <a:pt x="190" y="256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137" name="Freeform 65"/>
          <p:cNvSpPr>
            <a:spLocks noEditPoints="1"/>
          </p:cNvSpPr>
          <p:nvPr/>
        </p:nvSpPr>
        <p:spPr bwMode="auto">
          <a:xfrm>
            <a:off x="5287253" y="1278120"/>
            <a:ext cx="1631951" cy="1736939"/>
          </a:xfrm>
          <a:custGeom>
            <a:avLst/>
            <a:gdLst/>
            <a:ahLst/>
            <a:cxnLst>
              <a:cxn ang="0">
                <a:pos x="547" y="287"/>
              </a:cxn>
              <a:cxn ang="0">
                <a:pos x="498" y="237"/>
              </a:cxn>
              <a:cxn ang="0">
                <a:pos x="529" y="175"/>
              </a:cxn>
              <a:cxn ang="0">
                <a:pos x="463" y="148"/>
              </a:cxn>
              <a:cxn ang="0">
                <a:pos x="466" y="79"/>
              </a:cxn>
              <a:cxn ang="0">
                <a:pos x="393" y="81"/>
              </a:cxn>
              <a:cxn ang="0">
                <a:pos x="369" y="17"/>
              </a:cxn>
              <a:cxn ang="0">
                <a:pos x="303" y="49"/>
              </a:cxn>
              <a:cxn ang="0">
                <a:pos x="274" y="0"/>
              </a:cxn>
              <a:cxn ang="0">
                <a:pos x="245" y="49"/>
              </a:cxn>
              <a:cxn ang="0">
                <a:pos x="178" y="17"/>
              </a:cxn>
              <a:cxn ang="0">
                <a:pos x="154" y="81"/>
              </a:cxn>
              <a:cxn ang="0">
                <a:pos x="81" y="79"/>
              </a:cxn>
              <a:cxn ang="0">
                <a:pos x="85" y="148"/>
              </a:cxn>
              <a:cxn ang="0">
                <a:pos x="18" y="175"/>
              </a:cxn>
              <a:cxn ang="0">
                <a:pos x="49" y="237"/>
              </a:cxn>
              <a:cxn ang="0">
                <a:pos x="0" y="287"/>
              </a:cxn>
              <a:cxn ang="0">
                <a:pos x="53" y="332"/>
              </a:cxn>
              <a:cxn ang="0">
                <a:pos x="28" y="397"/>
              </a:cxn>
              <a:cxn ang="0">
                <a:pos x="96" y="417"/>
              </a:cxn>
              <a:cxn ang="0">
                <a:pos x="98" y="485"/>
              </a:cxn>
              <a:cxn ang="0">
                <a:pos x="168" y="476"/>
              </a:cxn>
              <a:cxn ang="0">
                <a:pos x="197" y="538"/>
              </a:cxn>
              <a:cxn ang="0">
                <a:pos x="258" y="502"/>
              </a:cxn>
              <a:cxn ang="0">
                <a:pos x="290" y="502"/>
              </a:cxn>
              <a:cxn ang="0">
                <a:pos x="350" y="538"/>
              </a:cxn>
              <a:cxn ang="0">
                <a:pos x="379" y="476"/>
              </a:cxn>
              <a:cxn ang="0">
                <a:pos x="449" y="485"/>
              </a:cxn>
              <a:cxn ang="0">
                <a:pos x="451" y="417"/>
              </a:cxn>
              <a:cxn ang="0">
                <a:pos x="519" y="397"/>
              </a:cxn>
              <a:cxn ang="0">
                <a:pos x="494" y="332"/>
              </a:cxn>
              <a:cxn ang="0">
                <a:pos x="274" y="457"/>
              </a:cxn>
              <a:cxn ang="0">
                <a:pos x="274" y="90"/>
              </a:cxn>
              <a:cxn ang="0">
                <a:pos x="274" y="457"/>
              </a:cxn>
            </a:cxnLst>
            <a:rect l="0" t="0" r="r" b="b"/>
            <a:pathLst>
              <a:path w="547" h="547">
                <a:moveTo>
                  <a:pt x="543" y="327"/>
                </a:moveTo>
                <a:cubicBezTo>
                  <a:pt x="545" y="314"/>
                  <a:pt x="547" y="301"/>
                  <a:pt x="547" y="287"/>
                </a:cubicBezTo>
                <a:cubicBezTo>
                  <a:pt x="501" y="273"/>
                  <a:pt x="501" y="273"/>
                  <a:pt x="501" y="273"/>
                </a:cubicBezTo>
                <a:cubicBezTo>
                  <a:pt x="501" y="261"/>
                  <a:pt x="500" y="249"/>
                  <a:pt x="498" y="237"/>
                </a:cubicBezTo>
                <a:cubicBezTo>
                  <a:pt x="541" y="213"/>
                  <a:pt x="541" y="213"/>
                  <a:pt x="541" y="213"/>
                </a:cubicBezTo>
                <a:cubicBezTo>
                  <a:pt x="538" y="200"/>
                  <a:pt x="534" y="187"/>
                  <a:pt x="529" y="175"/>
                </a:cubicBezTo>
                <a:cubicBezTo>
                  <a:pt x="481" y="180"/>
                  <a:pt x="481" y="180"/>
                  <a:pt x="481" y="180"/>
                </a:cubicBezTo>
                <a:cubicBezTo>
                  <a:pt x="476" y="169"/>
                  <a:pt x="469" y="158"/>
                  <a:pt x="463" y="148"/>
                </a:cubicBezTo>
                <a:cubicBezTo>
                  <a:pt x="492" y="109"/>
                  <a:pt x="492" y="109"/>
                  <a:pt x="492" y="109"/>
                </a:cubicBezTo>
                <a:cubicBezTo>
                  <a:pt x="484" y="98"/>
                  <a:pt x="475" y="88"/>
                  <a:pt x="466" y="79"/>
                </a:cubicBezTo>
                <a:cubicBezTo>
                  <a:pt x="424" y="104"/>
                  <a:pt x="424" y="104"/>
                  <a:pt x="424" y="104"/>
                </a:cubicBezTo>
                <a:cubicBezTo>
                  <a:pt x="414" y="96"/>
                  <a:pt x="404" y="88"/>
                  <a:pt x="393" y="81"/>
                </a:cubicBezTo>
                <a:cubicBezTo>
                  <a:pt x="404" y="33"/>
                  <a:pt x="404" y="33"/>
                  <a:pt x="404" y="33"/>
                </a:cubicBezTo>
                <a:cubicBezTo>
                  <a:pt x="393" y="27"/>
                  <a:pt x="381" y="22"/>
                  <a:pt x="369" y="17"/>
                </a:cubicBezTo>
                <a:cubicBezTo>
                  <a:pt x="340" y="57"/>
                  <a:pt x="340" y="57"/>
                  <a:pt x="340" y="57"/>
                </a:cubicBezTo>
                <a:cubicBezTo>
                  <a:pt x="328" y="53"/>
                  <a:pt x="316" y="51"/>
                  <a:pt x="303" y="49"/>
                </a:cubicBezTo>
                <a:cubicBezTo>
                  <a:pt x="293" y="1"/>
                  <a:pt x="293" y="1"/>
                  <a:pt x="293" y="1"/>
                </a:cubicBezTo>
                <a:cubicBezTo>
                  <a:pt x="286" y="1"/>
                  <a:pt x="280" y="0"/>
                  <a:pt x="274" y="0"/>
                </a:cubicBezTo>
                <a:cubicBezTo>
                  <a:pt x="267" y="0"/>
                  <a:pt x="261" y="1"/>
                  <a:pt x="254" y="1"/>
                </a:cubicBezTo>
                <a:cubicBezTo>
                  <a:pt x="245" y="49"/>
                  <a:pt x="245" y="49"/>
                  <a:pt x="245" y="49"/>
                </a:cubicBezTo>
                <a:cubicBezTo>
                  <a:pt x="232" y="51"/>
                  <a:pt x="219" y="53"/>
                  <a:pt x="207" y="57"/>
                </a:cubicBezTo>
                <a:cubicBezTo>
                  <a:pt x="178" y="17"/>
                  <a:pt x="178" y="17"/>
                  <a:pt x="178" y="17"/>
                </a:cubicBezTo>
                <a:cubicBezTo>
                  <a:pt x="166" y="22"/>
                  <a:pt x="154" y="27"/>
                  <a:pt x="143" y="33"/>
                </a:cubicBezTo>
                <a:cubicBezTo>
                  <a:pt x="154" y="81"/>
                  <a:pt x="154" y="81"/>
                  <a:pt x="154" y="81"/>
                </a:cubicBezTo>
                <a:cubicBezTo>
                  <a:pt x="143" y="88"/>
                  <a:pt x="133" y="96"/>
                  <a:pt x="123" y="104"/>
                </a:cubicBezTo>
                <a:cubicBezTo>
                  <a:pt x="81" y="79"/>
                  <a:pt x="81" y="79"/>
                  <a:pt x="81" y="79"/>
                </a:cubicBezTo>
                <a:cubicBezTo>
                  <a:pt x="72" y="88"/>
                  <a:pt x="63" y="98"/>
                  <a:pt x="55" y="109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78" y="158"/>
                  <a:pt x="72" y="169"/>
                  <a:pt x="66" y="180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13" y="187"/>
                  <a:pt x="9" y="200"/>
                  <a:pt x="6" y="213"/>
                </a:cubicBezTo>
                <a:cubicBezTo>
                  <a:pt x="49" y="237"/>
                  <a:pt x="49" y="237"/>
                  <a:pt x="49" y="237"/>
                </a:cubicBezTo>
                <a:cubicBezTo>
                  <a:pt x="47" y="249"/>
                  <a:pt x="46" y="261"/>
                  <a:pt x="46" y="273"/>
                </a:cubicBezTo>
                <a:cubicBezTo>
                  <a:pt x="0" y="287"/>
                  <a:pt x="0" y="287"/>
                  <a:pt x="0" y="287"/>
                </a:cubicBezTo>
                <a:cubicBezTo>
                  <a:pt x="0" y="301"/>
                  <a:pt x="2" y="314"/>
                  <a:pt x="4" y="327"/>
                </a:cubicBezTo>
                <a:cubicBezTo>
                  <a:pt x="53" y="332"/>
                  <a:pt x="53" y="332"/>
                  <a:pt x="53" y="332"/>
                </a:cubicBezTo>
                <a:cubicBezTo>
                  <a:pt x="56" y="343"/>
                  <a:pt x="60" y="354"/>
                  <a:pt x="65" y="365"/>
                </a:cubicBezTo>
                <a:cubicBezTo>
                  <a:pt x="28" y="397"/>
                  <a:pt x="28" y="397"/>
                  <a:pt x="28" y="397"/>
                </a:cubicBezTo>
                <a:cubicBezTo>
                  <a:pt x="34" y="409"/>
                  <a:pt x="41" y="421"/>
                  <a:pt x="49" y="432"/>
                </a:cubicBezTo>
                <a:cubicBezTo>
                  <a:pt x="96" y="417"/>
                  <a:pt x="96" y="417"/>
                  <a:pt x="96" y="417"/>
                </a:cubicBezTo>
                <a:cubicBezTo>
                  <a:pt x="103" y="425"/>
                  <a:pt x="110" y="433"/>
                  <a:pt x="118" y="441"/>
                </a:cubicBezTo>
                <a:cubicBezTo>
                  <a:pt x="98" y="485"/>
                  <a:pt x="98" y="485"/>
                  <a:pt x="98" y="485"/>
                </a:cubicBezTo>
                <a:cubicBezTo>
                  <a:pt x="109" y="494"/>
                  <a:pt x="120" y="502"/>
                  <a:pt x="132" y="509"/>
                </a:cubicBezTo>
                <a:cubicBezTo>
                  <a:pt x="168" y="476"/>
                  <a:pt x="168" y="476"/>
                  <a:pt x="168" y="476"/>
                </a:cubicBezTo>
                <a:cubicBezTo>
                  <a:pt x="177" y="481"/>
                  <a:pt x="187" y="485"/>
                  <a:pt x="197" y="489"/>
                </a:cubicBezTo>
                <a:cubicBezTo>
                  <a:pt x="197" y="538"/>
                  <a:pt x="197" y="538"/>
                  <a:pt x="197" y="538"/>
                </a:cubicBezTo>
                <a:cubicBezTo>
                  <a:pt x="210" y="542"/>
                  <a:pt x="224" y="545"/>
                  <a:pt x="238" y="547"/>
                </a:cubicBezTo>
                <a:cubicBezTo>
                  <a:pt x="258" y="502"/>
                  <a:pt x="258" y="502"/>
                  <a:pt x="258" y="502"/>
                </a:cubicBezTo>
                <a:cubicBezTo>
                  <a:pt x="263" y="502"/>
                  <a:pt x="268" y="502"/>
                  <a:pt x="274" y="502"/>
                </a:cubicBezTo>
                <a:cubicBezTo>
                  <a:pt x="279" y="502"/>
                  <a:pt x="284" y="502"/>
                  <a:pt x="290" y="502"/>
                </a:cubicBezTo>
                <a:cubicBezTo>
                  <a:pt x="309" y="547"/>
                  <a:pt x="309" y="547"/>
                  <a:pt x="309" y="547"/>
                </a:cubicBezTo>
                <a:cubicBezTo>
                  <a:pt x="323" y="545"/>
                  <a:pt x="337" y="542"/>
                  <a:pt x="350" y="538"/>
                </a:cubicBezTo>
                <a:cubicBezTo>
                  <a:pt x="350" y="489"/>
                  <a:pt x="350" y="489"/>
                  <a:pt x="350" y="489"/>
                </a:cubicBezTo>
                <a:cubicBezTo>
                  <a:pt x="360" y="485"/>
                  <a:pt x="370" y="481"/>
                  <a:pt x="379" y="476"/>
                </a:cubicBezTo>
                <a:cubicBezTo>
                  <a:pt x="415" y="509"/>
                  <a:pt x="415" y="509"/>
                  <a:pt x="415" y="509"/>
                </a:cubicBezTo>
                <a:cubicBezTo>
                  <a:pt x="427" y="502"/>
                  <a:pt x="439" y="494"/>
                  <a:pt x="449" y="485"/>
                </a:cubicBezTo>
                <a:cubicBezTo>
                  <a:pt x="429" y="441"/>
                  <a:pt x="429" y="441"/>
                  <a:pt x="429" y="441"/>
                </a:cubicBezTo>
                <a:cubicBezTo>
                  <a:pt x="437" y="433"/>
                  <a:pt x="445" y="425"/>
                  <a:pt x="451" y="417"/>
                </a:cubicBezTo>
                <a:cubicBezTo>
                  <a:pt x="498" y="432"/>
                  <a:pt x="498" y="432"/>
                  <a:pt x="498" y="432"/>
                </a:cubicBezTo>
                <a:cubicBezTo>
                  <a:pt x="506" y="421"/>
                  <a:pt x="513" y="409"/>
                  <a:pt x="519" y="397"/>
                </a:cubicBezTo>
                <a:cubicBezTo>
                  <a:pt x="483" y="365"/>
                  <a:pt x="483" y="365"/>
                  <a:pt x="483" y="365"/>
                </a:cubicBezTo>
                <a:cubicBezTo>
                  <a:pt x="487" y="354"/>
                  <a:pt x="491" y="343"/>
                  <a:pt x="494" y="332"/>
                </a:cubicBezTo>
                <a:lnTo>
                  <a:pt x="543" y="327"/>
                </a:lnTo>
                <a:close/>
                <a:moveTo>
                  <a:pt x="274" y="457"/>
                </a:moveTo>
                <a:cubicBezTo>
                  <a:pt x="172" y="457"/>
                  <a:pt x="91" y="375"/>
                  <a:pt x="91" y="274"/>
                </a:cubicBezTo>
                <a:cubicBezTo>
                  <a:pt x="91" y="172"/>
                  <a:pt x="172" y="90"/>
                  <a:pt x="274" y="90"/>
                </a:cubicBezTo>
                <a:cubicBezTo>
                  <a:pt x="375" y="90"/>
                  <a:pt x="457" y="172"/>
                  <a:pt x="457" y="274"/>
                </a:cubicBezTo>
                <a:cubicBezTo>
                  <a:pt x="457" y="375"/>
                  <a:pt x="375" y="457"/>
                  <a:pt x="274" y="457"/>
                </a:cubicBez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139" name="Freeform 67"/>
          <p:cNvSpPr>
            <a:spLocks noEditPoints="1"/>
          </p:cNvSpPr>
          <p:nvPr/>
        </p:nvSpPr>
        <p:spPr bwMode="auto">
          <a:xfrm>
            <a:off x="6477302" y="3876629"/>
            <a:ext cx="1608667" cy="1707650"/>
          </a:xfrm>
          <a:custGeom>
            <a:avLst/>
            <a:gdLst/>
            <a:ahLst/>
            <a:cxnLst>
              <a:cxn ang="0">
                <a:pos x="540" y="269"/>
              </a:cxn>
              <a:cxn ang="0">
                <a:pos x="497" y="224"/>
              </a:cxn>
              <a:cxn ang="0">
                <a:pos x="522" y="171"/>
              </a:cxn>
              <a:cxn ang="0">
                <a:pos x="465" y="145"/>
              </a:cxn>
              <a:cxn ang="0">
                <a:pos x="468" y="86"/>
              </a:cxn>
              <a:cxn ang="0">
                <a:pos x="407" y="82"/>
              </a:cxn>
              <a:cxn ang="0">
                <a:pos x="388" y="27"/>
              </a:cxn>
              <a:cxn ang="0">
                <a:pos x="329" y="45"/>
              </a:cxn>
              <a:cxn ang="0">
                <a:pos x="291" y="1"/>
              </a:cxn>
              <a:cxn ang="0">
                <a:pos x="250" y="1"/>
              </a:cxn>
              <a:cxn ang="0">
                <a:pos x="212" y="45"/>
              </a:cxn>
              <a:cxn ang="0">
                <a:pos x="153" y="27"/>
              </a:cxn>
              <a:cxn ang="0">
                <a:pos x="134" y="82"/>
              </a:cxn>
              <a:cxn ang="0">
                <a:pos x="72" y="86"/>
              </a:cxn>
              <a:cxn ang="0">
                <a:pos x="75" y="145"/>
              </a:cxn>
              <a:cxn ang="0">
                <a:pos x="19" y="171"/>
              </a:cxn>
              <a:cxn ang="0">
                <a:pos x="43" y="224"/>
              </a:cxn>
              <a:cxn ang="0">
                <a:pos x="0" y="269"/>
              </a:cxn>
              <a:cxn ang="0">
                <a:pos x="42" y="309"/>
              </a:cxn>
              <a:cxn ang="0">
                <a:pos x="18" y="367"/>
              </a:cxn>
              <a:cxn ang="0">
                <a:pos x="71" y="388"/>
              </a:cxn>
              <a:cxn ang="0">
                <a:pos x="70" y="451"/>
              </a:cxn>
              <a:cxn ang="0">
                <a:pos x="126" y="451"/>
              </a:cxn>
              <a:cxn ang="0">
                <a:pos x="148" y="511"/>
              </a:cxn>
              <a:cxn ang="0">
                <a:pos x="200" y="491"/>
              </a:cxn>
              <a:cxn ang="0">
                <a:pos x="243" y="538"/>
              </a:cxn>
              <a:cxn ang="0">
                <a:pos x="270" y="502"/>
              </a:cxn>
              <a:cxn ang="0">
                <a:pos x="298" y="538"/>
              </a:cxn>
              <a:cxn ang="0">
                <a:pos x="340" y="491"/>
              </a:cxn>
              <a:cxn ang="0">
                <a:pos x="392" y="511"/>
              </a:cxn>
              <a:cxn ang="0">
                <a:pos x="414" y="451"/>
              </a:cxn>
              <a:cxn ang="0">
                <a:pos x="470" y="451"/>
              </a:cxn>
              <a:cxn ang="0">
                <a:pos x="470" y="388"/>
              </a:cxn>
              <a:cxn ang="0">
                <a:pos x="522" y="367"/>
              </a:cxn>
              <a:cxn ang="0">
                <a:pos x="499" y="309"/>
              </a:cxn>
              <a:cxn ang="0">
                <a:pos x="270" y="464"/>
              </a:cxn>
              <a:cxn ang="0">
                <a:pos x="270" y="74"/>
              </a:cxn>
              <a:cxn ang="0">
                <a:pos x="270" y="464"/>
              </a:cxn>
            </a:cxnLst>
            <a:rect l="0" t="0" r="r" b="b"/>
            <a:pathLst>
              <a:path w="540" h="538">
                <a:moveTo>
                  <a:pt x="502" y="280"/>
                </a:moveTo>
                <a:cubicBezTo>
                  <a:pt x="540" y="269"/>
                  <a:pt x="540" y="269"/>
                  <a:pt x="540" y="269"/>
                </a:cubicBezTo>
                <a:cubicBezTo>
                  <a:pt x="540" y="255"/>
                  <a:pt x="539" y="241"/>
                  <a:pt x="537" y="227"/>
                </a:cubicBezTo>
                <a:cubicBezTo>
                  <a:pt x="497" y="224"/>
                  <a:pt x="497" y="224"/>
                  <a:pt x="497" y="224"/>
                </a:cubicBezTo>
                <a:cubicBezTo>
                  <a:pt x="495" y="214"/>
                  <a:pt x="493" y="204"/>
                  <a:pt x="490" y="195"/>
                </a:cubicBezTo>
                <a:cubicBezTo>
                  <a:pt x="522" y="171"/>
                  <a:pt x="522" y="171"/>
                  <a:pt x="522" y="171"/>
                </a:cubicBezTo>
                <a:cubicBezTo>
                  <a:pt x="516" y="158"/>
                  <a:pt x="510" y="146"/>
                  <a:pt x="503" y="134"/>
                </a:cubicBezTo>
                <a:cubicBezTo>
                  <a:pt x="465" y="145"/>
                  <a:pt x="465" y="145"/>
                  <a:pt x="465" y="145"/>
                </a:cubicBezTo>
                <a:cubicBezTo>
                  <a:pt x="460" y="136"/>
                  <a:pt x="454" y="128"/>
                  <a:pt x="447" y="120"/>
                </a:cubicBezTo>
                <a:cubicBezTo>
                  <a:pt x="468" y="86"/>
                  <a:pt x="468" y="86"/>
                  <a:pt x="468" y="86"/>
                </a:cubicBezTo>
                <a:cubicBezTo>
                  <a:pt x="459" y="76"/>
                  <a:pt x="449" y="67"/>
                  <a:pt x="438" y="58"/>
                </a:cubicBezTo>
                <a:cubicBezTo>
                  <a:pt x="407" y="82"/>
                  <a:pt x="407" y="82"/>
                  <a:pt x="407" y="82"/>
                </a:cubicBezTo>
                <a:cubicBezTo>
                  <a:pt x="398" y="76"/>
                  <a:pt x="389" y="71"/>
                  <a:pt x="380" y="66"/>
                </a:cubicBezTo>
                <a:cubicBezTo>
                  <a:pt x="388" y="27"/>
                  <a:pt x="388" y="27"/>
                  <a:pt x="388" y="27"/>
                </a:cubicBezTo>
                <a:cubicBezTo>
                  <a:pt x="375" y="21"/>
                  <a:pt x="363" y="16"/>
                  <a:pt x="349" y="12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19" y="43"/>
                  <a:pt x="308" y="41"/>
                  <a:pt x="298" y="40"/>
                </a:cubicBezTo>
                <a:cubicBezTo>
                  <a:pt x="291" y="1"/>
                  <a:pt x="291" y="1"/>
                  <a:pt x="291" y="1"/>
                </a:cubicBezTo>
                <a:cubicBezTo>
                  <a:pt x="284" y="0"/>
                  <a:pt x="277" y="0"/>
                  <a:pt x="270" y="0"/>
                </a:cubicBezTo>
                <a:cubicBezTo>
                  <a:pt x="263" y="0"/>
                  <a:pt x="256" y="0"/>
                  <a:pt x="250" y="1"/>
                </a:cubicBezTo>
                <a:cubicBezTo>
                  <a:pt x="243" y="40"/>
                  <a:pt x="243" y="40"/>
                  <a:pt x="243" y="40"/>
                </a:cubicBezTo>
                <a:cubicBezTo>
                  <a:pt x="232" y="41"/>
                  <a:pt x="222" y="43"/>
                  <a:pt x="212" y="45"/>
                </a:cubicBezTo>
                <a:cubicBezTo>
                  <a:pt x="191" y="12"/>
                  <a:pt x="191" y="12"/>
                  <a:pt x="191" y="12"/>
                </a:cubicBezTo>
                <a:cubicBezTo>
                  <a:pt x="178" y="16"/>
                  <a:pt x="165" y="21"/>
                  <a:pt x="153" y="27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1" y="71"/>
                  <a:pt x="142" y="76"/>
                  <a:pt x="134" y="82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91" y="67"/>
                  <a:pt x="81" y="76"/>
                  <a:pt x="72" y="86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87" y="128"/>
                  <a:pt x="80" y="136"/>
                  <a:pt x="75" y="145"/>
                </a:cubicBezTo>
                <a:cubicBezTo>
                  <a:pt x="37" y="134"/>
                  <a:pt x="37" y="134"/>
                  <a:pt x="37" y="134"/>
                </a:cubicBezTo>
                <a:cubicBezTo>
                  <a:pt x="30" y="146"/>
                  <a:pt x="24" y="158"/>
                  <a:pt x="19" y="17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47" y="204"/>
                  <a:pt x="45" y="214"/>
                  <a:pt x="43" y="224"/>
                </a:cubicBezTo>
                <a:cubicBezTo>
                  <a:pt x="3" y="227"/>
                  <a:pt x="3" y="227"/>
                  <a:pt x="3" y="227"/>
                </a:cubicBezTo>
                <a:cubicBezTo>
                  <a:pt x="1" y="241"/>
                  <a:pt x="0" y="255"/>
                  <a:pt x="0" y="269"/>
                </a:cubicBezTo>
                <a:cubicBezTo>
                  <a:pt x="39" y="280"/>
                  <a:pt x="39" y="280"/>
                  <a:pt x="39" y="280"/>
                </a:cubicBezTo>
                <a:cubicBezTo>
                  <a:pt x="39" y="290"/>
                  <a:pt x="40" y="299"/>
                  <a:pt x="42" y="309"/>
                </a:cubicBezTo>
                <a:cubicBezTo>
                  <a:pt x="6" y="326"/>
                  <a:pt x="6" y="326"/>
                  <a:pt x="6" y="326"/>
                </a:cubicBezTo>
                <a:cubicBezTo>
                  <a:pt x="9" y="340"/>
                  <a:pt x="13" y="354"/>
                  <a:pt x="18" y="367"/>
                </a:cubicBezTo>
                <a:cubicBezTo>
                  <a:pt x="58" y="363"/>
                  <a:pt x="58" y="363"/>
                  <a:pt x="58" y="363"/>
                </a:cubicBezTo>
                <a:cubicBezTo>
                  <a:pt x="62" y="372"/>
                  <a:pt x="66" y="380"/>
                  <a:pt x="71" y="388"/>
                </a:cubicBezTo>
                <a:cubicBezTo>
                  <a:pt x="44" y="417"/>
                  <a:pt x="44" y="417"/>
                  <a:pt x="44" y="417"/>
                </a:cubicBezTo>
                <a:cubicBezTo>
                  <a:pt x="52" y="429"/>
                  <a:pt x="60" y="441"/>
                  <a:pt x="70" y="451"/>
                </a:cubicBezTo>
                <a:cubicBezTo>
                  <a:pt x="106" y="433"/>
                  <a:pt x="106" y="433"/>
                  <a:pt x="106" y="433"/>
                </a:cubicBezTo>
                <a:cubicBezTo>
                  <a:pt x="112" y="440"/>
                  <a:pt x="119" y="446"/>
                  <a:pt x="126" y="451"/>
                </a:cubicBezTo>
                <a:cubicBezTo>
                  <a:pt x="111" y="488"/>
                  <a:pt x="111" y="488"/>
                  <a:pt x="111" y="488"/>
                </a:cubicBezTo>
                <a:cubicBezTo>
                  <a:pt x="123" y="497"/>
                  <a:pt x="135" y="504"/>
                  <a:pt x="148" y="511"/>
                </a:cubicBezTo>
                <a:cubicBezTo>
                  <a:pt x="175" y="481"/>
                  <a:pt x="175" y="481"/>
                  <a:pt x="175" y="481"/>
                </a:cubicBezTo>
                <a:cubicBezTo>
                  <a:pt x="183" y="485"/>
                  <a:pt x="192" y="488"/>
                  <a:pt x="200" y="491"/>
                </a:cubicBezTo>
                <a:cubicBezTo>
                  <a:pt x="200" y="531"/>
                  <a:pt x="200" y="531"/>
                  <a:pt x="200" y="531"/>
                </a:cubicBezTo>
                <a:cubicBezTo>
                  <a:pt x="214" y="534"/>
                  <a:pt x="228" y="537"/>
                  <a:pt x="243" y="538"/>
                </a:cubicBezTo>
                <a:cubicBezTo>
                  <a:pt x="257" y="501"/>
                  <a:pt x="257" y="501"/>
                  <a:pt x="257" y="501"/>
                </a:cubicBezTo>
                <a:cubicBezTo>
                  <a:pt x="261" y="501"/>
                  <a:pt x="266" y="502"/>
                  <a:pt x="270" y="502"/>
                </a:cubicBezTo>
                <a:cubicBezTo>
                  <a:pt x="275" y="502"/>
                  <a:pt x="279" y="501"/>
                  <a:pt x="283" y="501"/>
                </a:cubicBezTo>
                <a:cubicBezTo>
                  <a:pt x="298" y="538"/>
                  <a:pt x="298" y="538"/>
                  <a:pt x="298" y="538"/>
                </a:cubicBezTo>
                <a:cubicBezTo>
                  <a:pt x="312" y="537"/>
                  <a:pt x="327" y="534"/>
                  <a:pt x="340" y="531"/>
                </a:cubicBezTo>
                <a:cubicBezTo>
                  <a:pt x="340" y="491"/>
                  <a:pt x="340" y="491"/>
                  <a:pt x="340" y="491"/>
                </a:cubicBezTo>
                <a:cubicBezTo>
                  <a:pt x="349" y="488"/>
                  <a:pt x="357" y="485"/>
                  <a:pt x="365" y="481"/>
                </a:cubicBezTo>
                <a:cubicBezTo>
                  <a:pt x="392" y="511"/>
                  <a:pt x="392" y="511"/>
                  <a:pt x="392" y="511"/>
                </a:cubicBezTo>
                <a:cubicBezTo>
                  <a:pt x="405" y="504"/>
                  <a:pt x="417" y="497"/>
                  <a:pt x="429" y="488"/>
                </a:cubicBezTo>
                <a:cubicBezTo>
                  <a:pt x="414" y="451"/>
                  <a:pt x="414" y="451"/>
                  <a:pt x="414" y="451"/>
                </a:cubicBezTo>
                <a:cubicBezTo>
                  <a:pt x="421" y="446"/>
                  <a:pt x="428" y="440"/>
                  <a:pt x="435" y="433"/>
                </a:cubicBezTo>
                <a:cubicBezTo>
                  <a:pt x="470" y="451"/>
                  <a:pt x="470" y="451"/>
                  <a:pt x="470" y="451"/>
                </a:cubicBezTo>
                <a:cubicBezTo>
                  <a:pt x="480" y="441"/>
                  <a:pt x="489" y="429"/>
                  <a:pt x="496" y="417"/>
                </a:cubicBezTo>
                <a:cubicBezTo>
                  <a:pt x="470" y="388"/>
                  <a:pt x="470" y="388"/>
                  <a:pt x="470" y="388"/>
                </a:cubicBezTo>
                <a:cubicBezTo>
                  <a:pt x="474" y="380"/>
                  <a:pt x="479" y="372"/>
                  <a:pt x="482" y="363"/>
                </a:cubicBezTo>
                <a:cubicBezTo>
                  <a:pt x="522" y="367"/>
                  <a:pt x="522" y="367"/>
                  <a:pt x="522" y="367"/>
                </a:cubicBezTo>
                <a:cubicBezTo>
                  <a:pt x="527" y="354"/>
                  <a:pt x="531" y="340"/>
                  <a:pt x="534" y="326"/>
                </a:cubicBezTo>
                <a:cubicBezTo>
                  <a:pt x="499" y="309"/>
                  <a:pt x="499" y="309"/>
                  <a:pt x="499" y="309"/>
                </a:cubicBezTo>
                <a:cubicBezTo>
                  <a:pt x="500" y="299"/>
                  <a:pt x="501" y="290"/>
                  <a:pt x="502" y="280"/>
                </a:cubicBezTo>
                <a:close/>
                <a:moveTo>
                  <a:pt x="270" y="464"/>
                </a:moveTo>
                <a:cubicBezTo>
                  <a:pt x="163" y="464"/>
                  <a:pt x="75" y="377"/>
                  <a:pt x="75" y="269"/>
                </a:cubicBezTo>
                <a:cubicBezTo>
                  <a:pt x="75" y="162"/>
                  <a:pt x="163" y="74"/>
                  <a:pt x="270" y="74"/>
                </a:cubicBezTo>
                <a:cubicBezTo>
                  <a:pt x="378" y="74"/>
                  <a:pt x="465" y="162"/>
                  <a:pt x="465" y="269"/>
                </a:cubicBezTo>
                <a:cubicBezTo>
                  <a:pt x="465" y="377"/>
                  <a:pt x="378" y="464"/>
                  <a:pt x="270" y="464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141" name="Freeform 69"/>
          <p:cNvSpPr>
            <a:spLocks noEditPoints="1"/>
          </p:cNvSpPr>
          <p:nvPr/>
        </p:nvSpPr>
        <p:spPr bwMode="auto">
          <a:xfrm>
            <a:off x="3576985" y="1902440"/>
            <a:ext cx="1610784" cy="1509945"/>
          </a:xfrm>
          <a:custGeom>
            <a:avLst/>
            <a:gdLst/>
            <a:ahLst/>
            <a:cxnLst>
              <a:cxn ang="0">
                <a:pos x="540" y="269"/>
              </a:cxn>
              <a:cxn ang="0">
                <a:pos x="498" y="224"/>
              </a:cxn>
              <a:cxn ang="0">
                <a:pos x="522" y="171"/>
              </a:cxn>
              <a:cxn ang="0">
                <a:pos x="466" y="145"/>
              </a:cxn>
              <a:cxn ang="0">
                <a:pos x="469" y="87"/>
              </a:cxn>
              <a:cxn ang="0">
                <a:pos x="407" y="82"/>
              </a:cxn>
              <a:cxn ang="0">
                <a:pos x="388" y="27"/>
              </a:cxn>
              <a:cxn ang="0">
                <a:pos x="329" y="46"/>
              </a:cxn>
              <a:cxn ang="0">
                <a:pos x="291" y="1"/>
              </a:cxn>
              <a:cxn ang="0">
                <a:pos x="250" y="1"/>
              </a:cxn>
              <a:cxn ang="0">
                <a:pos x="212" y="46"/>
              </a:cxn>
              <a:cxn ang="0">
                <a:pos x="153" y="27"/>
              </a:cxn>
              <a:cxn ang="0">
                <a:pos x="134" y="82"/>
              </a:cxn>
              <a:cxn ang="0">
                <a:pos x="72" y="87"/>
              </a:cxn>
              <a:cxn ang="0">
                <a:pos x="75" y="145"/>
              </a:cxn>
              <a:cxn ang="0">
                <a:pos x="19" y="171"/>
              </a:cxn>
              <a:cxn ang="0">
                <a:pos x="43" y="224"/>
              </a:cxn>
              <a:cxn ang="0">
                <a:pos x="0" y="269"/>
              </a:cxn>
              <a:cxn ang="0">
                <a:pos x="42" y="309"/>
              </a:cxn>
              <a:cxn ang="0">
                <a:pos x="18" y="367"/>
              </a:cxn>
              <a:cxn ang="0">
                <a:pos x="71" y="388"/>
              </a:cxn>
              <a:cxn ang="0">
                <a:pos x="70" y="451"/>
              </a:cxn>
              <a:cxn ang="0">
                <a:pos x="126" y="451"/>
              </a:cxn>
              <a:cxn ang="0">
                <a:pos x="149" y="511"/>
              </a:cxn>
              <a:cxn ang="0">
                <a:pos x="200" y="491"/>
              </a:cxn>
              <a:cxn ang="0">
                <a:pos x="243" y="539"/>
              </a:cxn>
              <a:cxn ang="0">
                <a:pos x="270" y="502"/>
              </a:cxn>
              <a:cxn ang="0">
                <a:pos x="298" y="539"/>
              </a:cxn>
              <a:cxn ang="0">
                <a:pos x="340" y="491"/>
              </a:cxn>
              <a:cxn ang="0">
                <a:pos x="392" y="511"/>
              </a:cxn>
              <a:cxn ang="0">
                <a:pos x="414" y="451"/>
              </a:cxn>
              <a:cxn ang="0">
                <a:pos x="470" y="451"/>
              </a:cxn>
              <a:cxn ang="0">
                <a:pos x="470" y="388"/>
              </a:cxn>
              <a:cxn ang="0">
                <a:pos x="522" y="367"/>
              </a:cxn>
              <a:cxn ang="0">
                <a:pos x="499" y="309"/>
              </a:cxn>
              <a:cxn ang="0">
                <a:pos x="270" y="458"/>
              </a:cxn>
              <a:cxn ang="0">
                <a:pos x="270" y="81"/>
              </a:cxn>
              <a:cxn ang="0">
                <a:pos x="270" y="458"/>
              </a:cxn>
            </a:cxnLst>
            <a:rect l="0" t="0" r="r" b="b"/>
            <a:pathLst>
              <a:path w="540" h="539">
                <a:moveTo>
                  <a:pt x="502" y="280"/>
                </a:moveTo>
                <a:cubicBezTo>
                  <a:pt x="540" y="269"/>
                  <a:pt x="540" y="269"/>
                  <a:pt x="540" y="269"/>
                </a:cubicBezTo>
                <a:cubicBezTo>
                  <a:pt x="540" y="255"/>
                  <a:pt x="539" y="241"/>
                  <a:pt x="537" y="227"/>
                </a:cubicBezTo>
                <a:cubicBezTo>
                  <a:pt x="498" y="224"/>
                  <a:pt x="498" y="224"/>
                  <a:pt x="498" y="224"/>
                </a:cubicBezTo>
                <a:cubicBezTo>
                  <a:pt x="496" y="214"/>
                  <a:pt x="493" y="204"/>
                  <a:pt x="490" y="195"/>
                </a:cubicBezTo>
                <a:cubicBezTo>
                  <a:pt x="522" y="171"/>
                  <a:pt x="522" y="171"/>
                  <a:pt x="522" y="171"/>
                </a:cubicBezTo>
                <a:cubicBezTo>
                  <a:pt x="517" y="158"/>
                  <a:pt x="511" y="146"/>
                  <a:pt x="504" y="134"/>
                </a:cubicBezTo>
                <a:cubicBezTo>
                  <a:pt x="466" y="145"/>
                  <a:pt x="466" y="145"/>
                  <a:pt x="466" y="145"/>
                </a:cubicBezTo>
                <a:cubicBezTo>
                  <a:pt x="460" y="136"/>
                  <a:pt x="454" y="128"/>
                  <a:pt x="447" y="120"/>
                </a:cubicBezTo>
                <a:cubicBezTo>
                  <a:pt x="469" y="87"/>
                  <a:pt x="469" y="87"/>
                  <a:pt x="469" y="87"/>
                </a:cubicBezTo>
                <a:cubicBezTo>
                  <a:pt x="459" y="76"/>
                  <a:pt x="449" y="67"/>
                  <a:pt x="438" y="58"/>
                </a:cubicBezTo>
                <a:cubicBezTo>
                  <a:pt x="407" y="82"/>
                  <a:pt x="407" y="82"/>
                  <a:pt x="407" y="82"/>
                </a:cubicBezTo>
                <a:cubicBezTo>
                  <a:pt x="398" y="76"/>
                  <a:pt x="390" y="71"/>
                  <a:pt x="380" y="66"/>
                </a:cubicBezTo>
                <a:cubicBezTo>
                  <a:pt x="388" y="27"/>
                  <a:pt x="388" y="27"/>
                  <a:pt x="388" y="27"/>
                </a:cubicBezTo>
                <a:cubicBezTo>
                  <a:pt x="376" y="21"/>
                  <a:pt x="363" y="16"/>
                  <a:pt x="350" y="12"/>
                </a:cubicBezTo>
                <a:cubicBezTo>
                  <a:pt x="329" y="46"/>
                  <a:pt x="329" y="46"/>
                  <a:pt x="329" y="46"/>
                </a:cubicBezTo>
                <a:cubicBezTo>
                  <a:pt x="319" y="43"/>
                  <a:pt x="308" y="41"/>
                  <a:pt x="298" y="40"/>
                </a:cubicBezTo>
                <a:cubicBezTo>
                  <a:pt x="291" y="1"/>
                  <a:pt x="291" y="1"/>
                  <a:pt x="291" y="1"/>
                </a:cubicBezTo>
                <a:cubicBezTo>
                  <a:pt x="284" y="0"/>
                  <a:pt x="277" y="0"/>
                  <a:pt x="270" y="0"/>
                </a:cubicBezTo>
                <a:cubicBezTo>
                  <a:pt x="263" y="0"/>
                  <a:pt x="257" y="0"/>
                  <a:pt x="250" y="1"/>
                </a:cubicBezTo>
                <a:cubicBezTo>
                  <a:pt x="243" y="40"/>
                  <a:pt x="243" y="40"/>
                  <a:pt x="243" y="40"/>
                </a:cubicBezTo>
                <a:cubicBezTo>
                  <a:pt x="232" y="41"/>
                  <a:pt x="222" y="43"/>
                  <a:pt x="212" y="46"/>
                </a:cubicBezTo>
                <a:cubicBezTo>
                  <a:pt x="191" y="12"/>
                  <a:pt x="191" y="12"/>
                  <a:pt x="191" y="12"/>
                </a:cubicBezTo>
                <a:cubicBezTo>
                  <a:pt x="178" y="16"/>
                  <a:pt x="165" y="21"/>
                  <a:pt x="153" y="27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1" y="71"/>
                  <a:pt x="142" y="76"/>
                  <a:pt x="134" y="82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92" y="67"/>
                  <a:pt x="81" y="76"/>
                  <a:pt x="72" y="8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87" y="128"/>
                  <a:pt x="81" y="136"/>
                  <a:pt x="75" y="145"/>
                </a:cubicBezTo>
                <a:cubicBezTo>
                  <a:pt x="37" y="134"/>
                  <a:pt x="37" y="134"/>
                  <a:pt x="37" y="134"/>
                </a:cubicBezTo>
                <a:cubicBezTo>
                  <a:pt x="30" y="146"/>
                  <a:pt x="24" y="158"/>
                  <a:pt x="19" y="17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48" y="204"/>
                  <a:pt x="45" y="214"/>
                  <a:pt x="43" y="224"/>
                </a:cubicBezTo>
                <a:cubicBezTo>
                  <a:pt x="4" y="227"/>
                  <a:pt x="4" y="227"/>
                  <a:pt x="4" y="227"/>
                </a:cubicBezTo>
                <a:cubicBezTo>
                  <a:pt x="1" y="241"/>
                  <a:pt x="0" y="255"/>
                  <a:pt x="0" y="269"/>
                </a:cubicBezTo>
                <a:cubicBezTo>
                  <a:pt x="39" y="280"/>
                  <a:pt x="39" y="280"/>
                  <a:pt x="39" y="280"/>
                </a:cubicBezTo>
                <a:cubicBezTo>
                  <a:pt x="39" y="290"/>
                  <a:pt x="40" y="299"/>
                  <a:pt x="42" y="309"/>
                </a:cubicBezTo>
                <a:cubicBezTo>
                  <a:pt x="6" y="326"/>
                  <a:pt x="6" y="326"/>
                  <a:pt x="6" y="326"/>
                </a:cubicBezTo>
                <a:cubicBezTo>
                  <a:pt x="9" y="340"/>
                  <a:pt x="13" y="354"/>
                  <a:pt x="18" y="367"/>
                </a:cubicBezTo>
                <a:cubicBezTo>
                  <a:pt x="58" y="363"/>
                  <a:pt x="58" y="363"/>
                  <a:pt x="58" y="363"/>
                </a:cubicBezTo>
                <a:cubicBezTo>
                  <a:pt x="62" y="372"/>
                  <a:pt x="66" y="380"/>
                  <a:pt x="71" y="388"/>
                </a:cubicBezTo>
                <a:cubicBezTo>
                  <a:pt x="44" y="417"/>
                  <a:pt x="44" y="417"/>
                  <a:pt x="44" y="417"/>
                </a:cubicBezTo>
                <a:cubicBezTo>
                  <a:pt x="52" y="429"/>
                  <a:pt x="61" y="441"/>
                  <a:pt x="70" y="451"/>
                </a:cubicBezTo>
                <a:cubicBezTo>
                  <a:pt x="106" y="433"/>
                  <a:pt x="106" y="433"/>
                  <a:pt x="106" y="433"/>
                </a:cubicBezTo>
                <a:cubicBezTo>
                  <a:pt x="112" y="440"/>
                  <a:pt x="119" y="446"/>
                  <a:pt x="126" y="451"/>
                </a:cubicBezTo>
                <a:cubicBezTo>
                  <a:pt x="112" y="488"/>
                  <a:pt x="112" y="488"/>
                  <a:pt x="112" y="488"/>
                </a:cubicBezTo>
                <a:cubicBezTo>
                  <a:pt x="123" y="497"/>
                  <a:pt x="136" y="504"/>
                  <a:pt x="149" y="511"/>
                </a:cubicBezTo>
                <a:cubicBezTo>
                  <a:pt x="175" y="481"/>
                  <a:pt x="175" y="481"/>
                  <a:pt x="175" y="481"/>
                </a:cubicBezTo>
                <a:cubicBezTo>
                  <a:pt x="183" y="485"/>
                  <a:pt x="192" y="488"/>
                  <a:pt x="200" y="491"/>
                </a:cubicBezTo>
                <a:cubicBezTo>
                  <a:pt x="200" y="531"/>
                  <a:pt x="200" y="531"/>
                  <a:pt x="200" y="531"/>
                </a:cubicBezTo>
                <a:cubicBezTo>
                  <a:pt x="214" y="534"/>
                  <a:pt x="228" y="537"/>
                  <a:pt x="243" y="539"/>
                </a:cubicBezTo>
                <a:cubicBezTo>
                  <a:pt x="257" y="501"/>
                  <a:pt x="257" y="501"/>
                  <a:pt x="257" y="501"/>
                </a:cubicBezTo>
                <a:cubicBezTo>
                  <a:pt x="261" y="502"/>
                  <a:pt x="266" y="502"/>
                  <a:pt x="270" y="502"/>
                </a:cubicBezTo>
                <a:cubicBezTo>
                  <a:pt x="275" y="502"/>
                  <a:pt x="279" y="502"/>
                  <a:pt x="284" y="501"/>
                </a:cubicBezTo>
                <a:cubicBezTo>
                  <a:pt x="298" y="539"/>
                  <a:pt x="298" y="539"/>
                  <a:pt x="298" y="539"/>
                </a:cubicBezTo>
                <a:cubicBezTo>
                  <a:pt x="312" y="537"/>
                  <a:pt x="327" y="534"/>
                  <a:pt x="341" y="531"/>
                </a:cubicBezTo>
                <a:cubicBezTo>
                  <a:pt x="340" y="491"/>
                  <a:pt x="340" y="491"/>
                  <a:pt x="340" y="491"/>
                </a:cubicBezTo>
                <a:cubicBezTo>
                  <a:pt x="349" y="488"/>
                  <a:pt x="357" y="485"/>
                  <a:pt x="365" y="481"/>
                </a:cubicBezTo>
                <a:cubicBezTo>
                  <a:pt x="392" y="511"/>
                  <a:pt x="392" y="511"/>
                  <a:pt x="392" y="511"/>
                </a:cubicBezTo>
                <a:cubicBezTo>
                  <a:pt x="405" y="504"/>
                  <a:pt x="417" y="497"/>
                  <a:pt x="429" y="488"/>
                </a:cubicBezTo>
                <a:cubicBezTo>
                  <a:pt x="414" y="451"/>
                  <a:pt x="414" y="451"/>
                  <a:pt x="414" y="451"/>
                </a:cubicBezTo>
                <a:cubicBezTo>
                  <a:pt x="422" y="446"/>
                  <a:pt x="428" y="440"/>
                  <a:pt x="435" y="433"/>
                </a:cubicBezTo>
                <a:cubicBezTo>
                  <a:pt x="470" y="451"/>
                  <a:pt x="470" y="451"/>
                  <a:pt x="470" y="451"/>
                </a:cubicBezTo>
                <a:cubicBezTo>
                  <a:pt x="480" y="441"/>
                  <a:pt x="489" y="429"/>
                  <a:pt x="497" y="417"/>
                </a:cubicBezTo>
                <a:cubicBezTo>
                  <a:pt x="470" y="388"/>
                  <a:pt x="470" y="388"/>
                  <a:pt x="470" y="388"/>
                </a:cubicBezTo>
                <a:cubicBezTo>
                  <a:pt x="475" y="380"/>
                  <a:pt x="479" y="372"/>
                  <a:pt x="483" y="363"/>
                </a:cubicBezTo>
                <a:cubicBezTo>
                  <a:pt x="522" y="367"/>
                  <a:pt x="522" y="367"/>
                  <a:pt x="522" y="367"/>
                </a:cubicBezTo>
                <a:cubicBezTo>
                  <a:pt x="527" y="354"/>
                  <a:pt x="531" y="340"/>
                  <a:pt x="534" y="326"/>
                </a:cubicBezTo>
                <a:cubicBezTo>
                  <a:pt x="499" y="309"/>
                  <a:pt x="499" y="309"/>
                  <a:pt x="499" y="309"/>
                </a:cubicBezTo>
                <a:cubicBezTo>
                  <a:pt x="500" y="299"/>
                  <a:pt x="502" y="290"/>
                  <a:pt x="502" y="280"/>
                </a:cubicBezTo>
                <a:close/>
                <a:moveTo>
                  <a:pt x="270" y="458"/>
                </a:moveTo>
                <a:cubicBezTo>
                  <a:pt x="166" y="458"/>
                  <a:pt x="82" y="373"/>
                  <a:pt x="82" y="269"/>
                </a:cubicBezTo>
                <a:cubicBezTo>
                  <a:pt x="82" y="165"/>
                  <a:pt x="166" y="81"/>
                  <a:pt x="270" y="81"/>
                </a:cubicBezTo>
                <a:cubicBezTo>
                  <a:pt x="374" y="81"/>
                  <a:pt x="459" y="165"/>
                  <a:pt x="459" y="269"/>
                </a:cubicBezTo>
                <a:cubicBezTo>
                  <a:pt x="459" y="373"/>
                  <a:pt x="374" y="458"/>
                  <a:pt x="270" y="4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131" name="Group 130"/>
          <p:cNvGrpSpPr/>
          <p:nvPr/>
        </p:nvGrpSpPr>
        <p:grpSpPr>
          <a:xfrm>
            <a:off x="6586885" y="1505168"/>
            <a:ext cx="864156" cy="256823"/>
            <a:chOff x="1531143" y="1350169"/>
            <a:chExt cx="1364457" cy="381000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1828800" y="1352550"/>
              <a:ext cx="1066800" cy="158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1493043" y="1388269"/>
              <a:ext cx="381000" cy="3048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865720" y="4859073"/>
            <a:ext cx="864156" cy="256823"/>
            <a:chOff x="1531143" y="1350169"/>
            <a:chExt cx="1364457" cy="381000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1828800" y="1352550"/>
              <a:ext cx="1066800" cy="158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1493043" y="1388269"/>
              <a:ext cx="381000" cy="3048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7656448" y="3129660"/>
            <a:ext cx="864156" cy="256823"/>
            <a:chOff x="1531143" y="1350169"/>
            <a:chExt cx="1364457" cy="381000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1828800" y="1352550"/>
              <a:ext cx="1066800" cy="158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 flipH="1" flipV="1">
              <a:off x="1493043" y="1388269"/>
              <a:ext cx="381000" cy="3048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 flipH="1">
            <a:off x="3360626" y="1730123"/>
            <a:ext cx="747317" cy="256824"/>
            <a:chOff x="1531143" y="1350168"/>
            <a:chExt cx="1179974" cy="381001"/>
          </a:xfrm>
        </p:grpSpPr>
        <p:cxnSp>
          <p:nvCxnSpPr>
            <p:cNvPr id="144" name="Straight Connector 143"/>
            <p:cNvCxnSpPr>
              <a:cxnSpLocks/>
            </p:cNvCxnSpPr>
            <p:nvPr/>
          </p:nvCxnSpPr>
          <p:spPr>
            <a:xfrm>
              <a:off x="1832768" y="1350168"/>
              <a:ext cx="878349" cy="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5400000" flipH="1" flipV="1">
              <a:off x="1493043" y="1388269"/>
              <a:ext cx="381000" cy="3048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/>
          <p:cNvSpPr txBox="1"/>
          <p:nvPr/>
        </p:nvSpPr>
        <p:spPr>
          <a:xfrm>
            <a:off x="7609053" y="905138"/>
            <a:ext cx="4290198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 KẾT NỐI</a:t>
            </a:r>
            <a:br>
              <a:rPr lang="en-US" sz="1333" dirty="0">
                <a:solidFill>
                  <a:srgbClr val="C00000"/>
                </a:solidFill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607842" y="2580862"/>
            <a:ext cx="3517898" cy="14588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SERVER</a:t>
            </a:r>
            <a:br>
              <a:rPr lang="en-US" sz="1333" dirty="0">
                <a:solidFill>
                  <a:schemeClr val="accent5"/>
                </a:solidFill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219170">
              <a:spcBef>
                <a:spcPct val="20000"/>
              </a:spcBef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8883374" y="4217511"/>
            <a:ext cx="3242365" cy="17543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  <a:br>
              <a:rPr lang="en-US" sz="1333" dirty="0">
                <a:solidFill>
                  <a:schemeClr val="accent5"/>
                </a:solidFill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26489" y="1048405"/>
            <a:ext cx="3099182" cy="2597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CẢM BIẾN </a:t>
            </a:r>
            <a:br>
              <a:rPr lang="en-US" sz="2000" b="1" dirty="0">
                <a:solidFill>
                  <a:schemeClr val="accent2"/>
                </a:solidFill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219170">
              <a:spcBef>
                <a:spcPct val="20000"/>
              </a:spcBef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33019" y="3646039"/>
            <a:ext cx="3045182" cy="20313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DANH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IoT,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6287F-9B28-486F-B978-F483CF612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00" y="1654222"/>
            <a:ext cx="909452" cy="102761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B7AE0-6E1C-4EEC-8449-0B13D32A1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77" y="2884034"/>
            <a:ext cx="622813" cy="662880"/>
          </a:xfrm>
          <a:prstGeom prst="flowChartConnector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665413B-616A-4181-943B-622CC0B811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54" y="3618575"/>
            <a:ext cx="1116127" cy="1197872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6C66B-ED9B-4096-A404-9ABC69D65F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31" y="4265673"/>
            <a:ext cx="940682" cy="948712"/>
          </a:xfrm>
          <a:prstGeom prst="flowChartConnector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53A722-A2C1-46B0-A4EF-4A535F33B2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35" y="2265092"/>
            <a:ext cx="1034283" cy="800597"/>
          </a:xfrm>
          <a:prstGeom prst="flowChartConnector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3A4AB62-AFBA-42C4-96AC-876CD5B57991}"/>
              </a:ext>
            </a:extLst>
          </p:cNvPr>
          <p:cNvCxnSpPr>
            <a:cxnSpLocks/>
          </p:cNvCxnSpPr>
          <p:nvPr/>
        </p:nvCxnSpPr>
        <p:spPr>
          <a:xfrm flipV="1">
            <a:off x="4112234" y="4442451"/>
            <a:ext cx="365812" cy="61189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50CACDB-67A5-4C04-998C-3AC52AA34E2B}"/>
              </a:ext>
            </a:extLst>
          </p:cNvPr>
          <p:cNvCxnSpPr/>
          <p:nvPr/>
        </p:nvCxnSpPr>
        <p:spPr>
          <a:xfrm flipH="1">
            <a:off x="3432304" y="5044690"/>
            <a:ext cx="675640" cy="107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1" grpId="0" animBg="1"/>
      <p:bldP spid="3135" grpId="0" animBg="1"/>
      <p:bldP spid="3137" grpId="0" animBg="1"/>
      <p:bldP spid="3139" grpId="0" animBg="1"/>
      <p:bldP spid="3141" grpId="0" animBg="1"/>
      <p:bldP spid="149" grpId="0"/>
      <p:bldP spid="150" grpId="0"/>
      <p:bldP spid="151" grpId="0"/>
      <p:bldP spid="152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>
            <a:off x="0" y="1201004"/>
            <a:ext cx="12192000" cy="5396744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08D1DCF-5694-4B41-84D4-4093F0EBB9FE}"/>
              </a:ext>
            </a:extLst>
          </p:cNvPr>
          <p:cNvSpPr txBox="1">
            <a:spLocks/>
          </p:cNvSpPr>
          <p:nvPr/>
        </p:nvSpPr>
        <p:spPr>
          <a:xfrm>
            <a:off x="442055" y="5190996"/>
            <a:ext cx="2121040" cy="846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ct val="20000"/>
              </a:spcBef>
              <a:buNone/>
              <a:defRPr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THÔNG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DE5C4B8-F078-423A-81BF-7D0DCF9D47F9}"/>
              </a:ext>
            </a:extLst>
          </p:cNvPr>
          <p:cNvSpPr txBox="1">
            <a:spLocks/>
          </p:cNvSpPr>
          <p:nvPr/>
        </p:nvSpPr>
        <p:spPr>
          <a:xfrm>
            <a:off x="2372139" y="4996533"/>
            <a:ext cx="2707241" cy="846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ct val="20000"/>
              </a:spcBef>
              <a:buNone/>
              <a:defRPr/>
            </a:pPr>
            <a:r>
              <a:rPr lang="en-US" sz="3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GIA DỤNG THÔNG MINH</a:t>
            </a:r>
          </a:p>
          <a:p>
            <a:pPr algn="ctr"/>
            <a:endParaRPr lang="en-US" sz="3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B615F65-0F4C-49A5-AA3E-428FBF7DB151}"/>
              </a:ext>
            </a:extLst>
          </p:cNvPr>
          <p:cNvSpPr txBox="1">
            <a:spLocks/>
          </p:cNvSpPr>
          <p:nvPr/>
        </p:nvSpPr>
        <p:spPr>
          <a:xfrm>
            <a:off x="4951430" y="5042684"/>
            <a:ext cx="2289139" cy="846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ct val="20000"/>
              </a:spcBef>
              <a:buNone/>
              <a:defRPr/>
            </a:pP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ĐEO THÔNG MINH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A92CCAE8-34B1-4E76-A092-069215F685C5}"/>
              </a:ext>
            </a:extLst>
          </p:cNvPr>
          <p:cNvSpPr txBox="1">
            <a:spLocks/>
          </p:cNvSpPr>
          <p:nvPr/>
        </p:nvSpPr>
        <p:spPr>
          <a:xfrm>
            <a:off x="7324620" y="5042684"/>
            <a:ext cx="2121040" cy="846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ct val="20000"/>
              </a:spcBef>
              <a:buNone/>
              <a:defRPr/>
            </a:pPr>
            <a:r>
              <a:rPr lang="en-US" sz="3000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000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000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 THÔNG MINH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F4029BAA-A833-4701-99A8-63C83D2ABEDF}"/>
              </a:ext>
            </a:extLst>
          </p:cNvPr>
          <p:cNvSpPr txBox="1">
            <a:spLocks/>
          </p:cNvSpPr>
          <p:nvPr/>
        </p:nvSpPr>
        <p:spPr>
          <a:xfrm>
            <a:off x="9374082" y="5199294"/>
            <a:ext cx="2578240" cy="846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ct val="20000"/>
              </a:spcBef>
              <a:buNone/>
              <a:defRPr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KINH DOANH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8D3327-C98B-4980-A75C-A8A8E9AFF88E}"/>
              </a:ext>
            </a:extLst>
          </p:cNvPr>
          <p:cNvSpPr txBox="1"/>
          <p:nvPr/>
        </p:nvSpPr>
        <p:spPr>
          <a:xfrm>
            <a:off x="341014" y="216401"/>
            <a:ext cx="3820167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ỨNG DỤNG</a:t>
            </a:r>
          </a:p>
        </p:txBody>
      </p:sp>
      <p:pic>
        <p:nvPicPr>
          <p:cNvPr id="29" name="Picture Placeholder 19">
            <a:extLst>
              <a:ext uri="{FF2B5EF4-FFF2-40B4-BE49-F238E27FC236}">
                <a16:creationId xmlns:a16="http://schemas.microsoft.com/office/drawing/2014/main" id="{7D6566AC-4241-485B-8CED-DF31C763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>
          <a:xfrm>
            <a:off x="490661" y="1524001"/>
            <a:ext cx="2054121" cy="31150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2DB308-164C-4853-A906-F193B4C85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49" y="1524001"/>
            <a:ext cx="2060448" cy="31150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0C3ADD-EF3D-4A46-AFF7-74CD6BB52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6" y="1524000"/>
            <a:ext cx="2038299" cy="31150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BEF2CC-0BB2-48A0-AE6A-D9404D130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13" y="1523999"/>
            <a:ext cx="2054121" cy="31150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74877A-6F9C-4495-805B-A81357E91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45" y="1523999"/>
            <a:ext cx="2047794" cy="31150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5FBDBEC-9393-4253-9BDD-350BD93CEB26}"/>
              </a:ext>
            </a:extLst>
          </p:cNvPr>
          <p:cNvSpPr/>
          <p:nvPr/>
        </p:nvSpPr>
        <p:spPr>
          <a:xfrm>
            <a:off x="457200" y="4639066"/>
            <a:ext cx="2090750" cy="169862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F7DF5-04EC-4859-837A-EB0ACB9542A2}"/>
              </a:ext>
            </a:extLst>
          </p:cNvPr>
          <p:cNvSpPr/>
          <p:nvPr/>
        </p:nvSpPr>
        <p:spPr>
          <a:xfrm>
            <a:off x="2782965" y="4625815"/>
            <a:ext cx="2054121" cy="169861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8425B9-783F-4D8E-9563-6221413C60DE}"/>
              </a:ext>
            </a:extLst>
          </p:cNvPr>
          <p:cNvSpPr/>
          <p:nvPr/>
        </p:nvSpPr>
        <p:spPr>
          <a:xfrm>
            <a:off x="5056281" y="4637089"/>
            <a:ext cx="2063616" cy="143099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FC5B1B-9437-47DD-B26D-178BF56FDEC8}"/>
              </a:ext>
            </a:extLst>
          </p:cNvPr>
          <p:cNvSpPr/>
          <p:nvPr/>
        </p:nvSpPr>
        <p:spPr>
          <a:xfrm>
            <a:off x="7358081" y="4621600"/>
            <a:ext cx="2045141" cy="1585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D17D3E-C255-40B9-A797-DFE5BD748AB4}"/>
              </a:ext>
            </a:extLst>
          </p:cNvPr>
          <p:cNvSpPr/>
          <p:nvPr/>
        </p:nvSpPr>
        <p:spPr>
          <a:xfrm>
            <a:off x="9631395" y="4637088"/>
            <a:ext cx="2063615" cy="15858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188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0" y="2045516"/>
            <a:ext cx="12192000" cy="4833113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/>
          <p:cNvCxnSpPr>
            <a:cxnSpLocks/>
            <a:endCxn id="19" idx="1"/>
          </p:cNvCxnSpPr>
          <p:nvPr/>
        </p:nvCxnSpPr>
        <p:spPr>
          <a:xfrm>
            <a:off x="8414625" y="0"/>
            <a:ext cx="0" cy="2323019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5"/>
          <p:cNvSpPr>
            <a:spLocks/>
          </p:cNvSpPr>
          <p:nvPr/>
        </p:nvSpPr>
        <p:spPr bwMode="auto">
          <a:xfrm>
            <a:off x="7642341" y="2049675"/>
            <a:ext cx="1637242" cy="1090084"/>
          </a:xfrm>
          <a:custGeom>
            <a:avLst/>
            <a:gdLst>
              <a:gd name="T0" fmla="*/ 1876 w 2279"/>
              <a:gd name="T1" fmla="*/ 818 h 1655"/>
              <a:gd name="T2" fmla="*/ 1075 w 2279"/>
              <a:gd name="T3" fmla="*/ 415 h 1655"/>
              <a:gd name="T4" fmla="*/ 1065 w 2279"/>
              <a:gd name="T5" fmla="*/ 445 h 1655"/>
              <a:gd name="T6" fmla="*/ 1065 w 2279"/>
              <a:gd name="T7" fmla="*/ 450 h 1655"/>
              <a:gd name="T8" fmla="*/ 1065 w 2279"/>
              <a:gd name="T9" fmla="*/ 455 h 1655"/>
              <a:gd name="T10" fmla="*/ 1055 w 2279"/>
              <a:gd name="T11" fmla="*/ 450 h 1655"/>
              <a:gd name="T12" fmla="*/ 369 w 2279"/>
              <a:gd name="T13" fmla="*/ 833 h 1655"/>
              <a:gd name="T14" fmla="*/ 433 w 2279"/>
              <a:gd name="T15" fmla="*/ 1609 h 1655"/>
              <a:gd name="T16" fmla="*/ 513 w 2279"/>
              <a:gd name="T17" fmla="*/ 1619 h 1655"/>
              <a:gd name="T18" fmla="*/ 1836 w 2279"/>
              <a:gd name="T19" fmla="*/ 1609 h 1655"/>
              <a:gd name="T20" fmla="*/ 1876 w 2279"/>
              <a:gd name="T21" fmla="*/ 818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9" h="1655">
                <a:moveTo>
                  <a:pt x="1876" y="818"/>
                </a:moveTo>
                <a:cubicBezTo>
                  <a:pt x="1973" y="282"/>
                  <a:pt x="1253" y="0"/>
                  <a:pt x="1075" y="415"/>
                </a:cubicBezTo>
                <a:cubicBezTo>
                  <a:pt x="1065" y="445"/>
                  <a:pt x="1065" y="445"/>
                  <a:pt x="1065" y="445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5"/>
                  <a:pt x="1065" y="455"/>
                  <a:pt x="1065" y="455"/>
                </a:cubicBezTo>
                <a:cubicBezTo>
                  <a:pt x="1055" y="450"/>
                  <a:pt x="1055" y="450"/>
                  <a:pt x="1055" y="450"/>
                </a:cubicBezTo>
                <a:cubicBezTo>
                  <a:pt x="865" y="197"/>
                  <a:pt x="312" y="326"/>
                  <a:pt x="369" y="833"/>
                </a:cubicBezTo>
                <a:cubicBezTo>
                  <a:pt x="0" y="1017"/>
                  <a:pt x="21" y="1480"/>
                  <a:pt x="433" y="1609"/>
                </a:cubicBezTo>
                <a:cubicBezTo>
                  <a:pt x="513" y="1619"/>
                  <a:pt x="513" y="1619"/>
                  <a:pt x="513" y="1619"/>
                </a:cubicBezTo>
                <a:cubicBezTo>
                  <a:pt x="891" y="1619"/>
                  <a:pt x="1471" y="1655"/>
                  <a:pt x="1836" y="1609"/>
                </a:cubicBezTo>
                <a:cubicBezTo>
                  <a:pt x="2251" y="1480"/>
                  <a:pt x="2279" y="986"/>
                  <a:pt x="1876" y="81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>
            <a:cxnSpLocks/>
            <a:endCxn id="22" idx="1"/>
          </p:cNvCxnSpPr>
          <p:nvPr/>
        </p:nvCxnSpPr>
        <p:spPr>
          <a:xfrm>
            <a:off x="10727276" y="0"/>
            <a:ext cx="0" cy="3361952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5"/>
          <p:cNvSpPr>
            <a:spLocks/>
          </p:cNvSpPr>
          <p:nvPr/>
        </p:nvSpPr>
        <p:spPr bwMode="auto">
          <a:xfrm>
            <a:off x="9584836" y="2892109"/>
            <a:ext cx="2421972" cy="1873710"/>
          </a:xfrm>
          <a:custGeom>
            <a:avLst/>
            <a:gdLst>
              <a:gd name="T0" fmla="*/ 1876 w 2279"/>
              <a:gd name="T1" fmla="*/ 818 h 1655"/>
              <a:gd name="T2" fmla="*/ 1075 w 2279"/>
              <a:gd name="T3" fmla="*/ 415 h 1655"/>
              <a:gd name="T4" fmla="*/ 1065 w 2279"/>
              <a:gd name="T5" fmla="*/ 445 h 1655"/>
              <a:gd name="T6" fmla="*/ 1065 w 2279"/>
              <a:gd name="T7" fmla="*/ 450 h 1655"/>
              <a:gd name="T8" fmla="*/ 1065 w 2279"/>
              <a:gd name="T9" fmla="*/ 455 h 1655"/>
              <a:gd name="T10" fmla="*/ 1055 w 2279"/>
              <a:gd name="T11" fmla="*/ 450 h 1655"/>
              <a:gd name="T12" fmla="*/ 369 w 2279"/>
              <a:gd name="T13" fmla="*/ 833 h 1655"/>
              <a:gd name="T14" fmla="*/ 433 w 2279"/>
              <a:gd name="T15" fmla="*/ 1609 h 1655"/>
              <a:gd name="T16" fmla="*/ 513 w 2279"/>
              <a:gd name="T17" fmla="*/ 1619 h 1655"/>
              <a:gd name="T18" fmla="*/ 1836 w 2279"/>
              <a:gd name="T19" fmla="*/ 1609 h 1655"/>
              <a:gd name="T20" fmla="*/ 1876 w 2279"/>
              <a:gd name="T21" fmla="*/ 818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9" h="1655">
                <a:moveTo>
                  <a:pt x="1876" y="818"/>
                </a:moveTo>
                <a:cubicBezTo>
                  <a:pt x="1973" y="282"/>
                  <a:pt x="1253" y="0"/>
                  <a:pt x="1075" y="415"/>
                </a:cubicBezTo>
                <a:cubicBezTo>
                  <a:pt x="1065" y="445"/>
                  <a:pt x="1065" y="445"/>
                  <a:pt x="1065" y="445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5"/>
                  <a:pt x="1065" y="455"/>
                  <a:pt x="1065" y="455"/>
                </a:cubicBezTo>
                <a:cubicBezTo>
                  <a:pt x="1055" y="450"/>
                  <a:pt x="1055" y="450"/>
                  <a:pt x="1055" y="450"/>
                </a:cubicBezTo>
                <a:cubicBezTo>
                  <a:pt x="865" y="197"/>
                  <a:pt x="312" y="326"/>
                  <a:pt x="369" y="833"/>
                </a:cubicBezTo>
                <a:cubicBezTo>
                  <a:pt x="0" y="1017"/>
                  <a:pt x="21" y="1480"/>
                  <a:pt x="433" y="1609"/>
                </a:cubicBezTo>
                <a:cubicBezTo>
                  <a:pt x="513" y="1619"/>
                  <a:pt x="513" y="1619"/>
                  <a:pt x="513" y="1619"/>
                </a:cubicBezTo>
                <a:cubicBezTo>
                  <a:pt x="891" y="1619"/>
                  <a:pt x="1471" y="1655"/>
                  <a:pt x="1836" y="1609"/>
                </a:cubicBezTo>
                <a:cubicBezTo>
                  <a:pt x="2251" y="1480"/>
                  <a:pt x="2279" y="986"/>
                  <a:pt x="1876" y="81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>
            <a:cxnSpLocks/>
            <a:endCxn id="16" idx="1"/>
          </p:cNvCxnSpPr>
          <p:nvPr/>
        </p:nvCxnSpPr>
        <p:spPr>
          <a:xfrm>
            <a:off x="6101127" y="0"/>
            <a:ext cx="0" cy="2663905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>
            <a:spLocks/>
          </p:cNvSpPr>
          <p:nvPr/>
        </p:nvSpPr>
        <p:spPr bwMode="auto">
          <a:xfrm>
            <a:off x="5275956" y="2341221"/>
            <a:ext cx="1749362" cy="1286847"/>
          </a:xfrm>
          <a:custGeom>
            <a:avLst/>
            <a:gdLst>
              <a:gd name="T0" fmla="*/ 1876 w 2279"/>
              <a:gd name="T1" fmla="*/ 818 h 1655"/>
              <a:gd name="T2" fmla="*/ 1075 w 2279"/>
              <a:gd name="T3" fmla="*/ 415 h 1655"/>
              <a:gd name="T4" fmla="*/ 1065 w 2279"/>
              <a:gd name="T5" fmla="*/ 445 h 1655"/>
              <a:gd name="T6" fmla="*/ 1065 w 2279"/>
              <a:gd name="T7" fmla="*/ 450 h 1655"/>
              <a:gd name="T8" fmla="*/ 1065 w 2279"/>
              <a:gd name="T9" fmla="*/ 455 h 1655"/>
              <a:gd name="T10" fmla="*/ 1055 w 2279"/>
              <a:gd name="T11" fmla="*/ 450 h 1655"/>
              <a:gd name="T12" fmla="*/ 369 w 2279"/>
              <a:gd name="T13" fmla="*/ 833 h 1655"/>
              <a:gd name="T14" fmla="*/ 433 w 2279"/>
              <a:gd name="T15" fmla="*/ 1609 h 1655"/>
              <a:gd name="T16" fmla="*/ 513 w 2279"/>
              <a:gd name="T17" fmla="*/ 1619 h 1655"/>
              <a:gd name="T18" fmla="*/ 1836 w 2279"/>
              <a:gd name="T19" fmla="*/ 1609 h 1655"/>
              <a:gd name="T20" fmla="*/ 1876 w 2279"/>
              <a:gd name="T21" fmla="*/ 818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9" h="1655">
                <a:moveTo>
                  <a:pt x="1876" y="818"/>
                </a:moveTo>
                <a:cubicBezTo>
                  <a:pt x="1973" y="282"/>
                  <a:pt x="1253" y="0"/>
                  <a:pt x="1075" y="415"/>
                </a:cubicBezTo>
                <a:cubicBezTo>
                  <a:pt x="1065" y="445"/>
                  <a:pt x="1065" y="445"/>
                  <a:pt x="1065" y="445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5"/>
                  <a:pt x="1065" y="455"/>
                  <a:pt x="1065" y="455"/>
                </a:cubicBezTo>
                <a:cubicBezTo>
                  <a:pt x="1055" y="450"/>
                  <a:pt x="1055" y="450"/>
                  <a:pt x="1055" y="450"/>
                </a:cubicBezTo>
                <a:cubicBezTo>
                  <a:pt x="865" y="197"/>
                  <a:pt x="312" y="326"/>
                  <a:pt x="369" y="833"/>
                </a:cubicBezTo>
                <a:cubicBezTo>
                  <a:pt x="0" y="1017"/>
                  <a:pt x="21" y="1480"/>
                  <a:pt x="433" y="1609"/>
                </a:cubicBezTo>
                <a:cubicBezTo>
                  <a:pt x="513" y="1619"/>
                  <a:pt x="513" y="1619"/>
                  <a:pt x="513" y="1619"/>
                </a:cubicBezTo>
                <a:cubicBezTo>
                  <a:pt x="891" y="1619"/>
                  <a:pt x="1471" y="1655"/>
                  <a:pt x="1836" y="1609"/>
                </a:cubicBezTo>
                <a:cubicBezTo>
                  <a:pt x="2251" y="1480"/>
                  <a:pt x="2279" y="986"/>
                  <a:pt x="1876" y="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>
            <a:cxnSpLocks/>
            <a:endCxn id="13" idx="1"/>
          </p:cNvCxnSpPr>
          <p:nvPr/>
        </p:nvCxnSpPr>
        <p:spPr>
          <a:xfrm flipH="1">
            <a:off x="3769518" y="0"/>
            <a:ext cx="2180" cy="3410852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5"/>
          <p:cNvSpPr>
            <a:spLocks/>
          </p:cNvSpPr>
          <p:nvPr/>
        </p:nvSpPr>
        <p:spPr bwMode="auto">
          <a:xfrm>
            <a:off x="2690880" y="2992210"/>
            <a:ext cx="2286713" cy="1669526"/>
          </a:xfrm>
          <a:custGeom>
            <a:avLst/>
            <a:gdLst>
              <a:gd name="T0" fmla="*/ 1876 w 2279"/>
              <a:gd name="T1" fmla="*/ 818 h 1655"/>
              <a:gd name="T2" fmla="*/ 1075 w 2279"/>
              <a:gd name="T3" fmla="*/ 415 h 1655"/>
              <a:gd name="T4" fmla="*/ 1065 w 2279"/>
              <a:gd name="T5" fmla="*/ 445 h 1655"/>
              <a:gd name="T6" fmla="*/ 1065 w 2279"/>
              <a:gd name="T7" fmla="*/ 450 h 1655"/>
              <a:gd name="T8" fmla="*/ 1065 w 2279"/>
              <a:gd name="T9" fmla="*/ 455 h 1655"/>
              <a:gd name="T10" fmla="*/ 1055 w 2279"/>
              <a:gd name="T11" fmla="*/ 450 h 1655"/>
              <a:gd name="T12" fmla="*/ 369 w 2279"/>
              <a:gd name="T13" fmla="*/ 833 h 1655"/>
              <a:gd name="T14" fmla="*/ 433 w 2279"/>
              <a:gd name="T15" fmla="*/ 1609 h 1655"/>
              <a:gd name="T16" fmla="*/ 513 w 2279"/>
              <a:gd name="T17" fmla="*/ 1619 h 1655"/>
              <a:gd name="T18" fmla="*/ 1836 w 2279"/>
              <a:gd name="T19" fmla="*/ 1609 h 1655"/>
              <a:gd name="T20" fmla="*/ 1876 w 2279"/>
              <a:gd name="T21" fmla="*/ 818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9" h="1655">
                <a:moveTo>
                  <a:pt x="1876" y="818"/>
                </a:moveTo>
                <a:cubicBezTo>
                  <a:pt x="1973" y="282"/>
                  <a:pt x="1253" y="0"/>
                  <a:pt x="1075" y="415"/>
                </a:cubicBezTo>
                <a:cubicBezTo>
                  <a:pt x="1065" y="445"/>
                  <a:pt x="1065" y="445"/>
                  <a:pt x="1065" y="445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5"/>
                  <a:pt x="1065" y="455"/>
                  <a:pt x="1065" y="455"/>
                </a:cubicBezTo>
                <a:cubicBezTo>
                  <a:pt x="1055" y="450"/>
                  <a:pt x="1055" y="450"/>
                  <a:pt x="1055" y="450"/>
                </a:cubicBezTo>
                <a:cubicBezTo>
                  <a:pt x="865" y="197"/>
                  <a:pt x="312" y="326"/>
                  <a:pt x="369" y="833"/>
                </a:cubicBezTo>
                <a:cubicBezTo>
                  <a:pt x="0" y="1017"/>
                  <a:pt x="21" y="1480"/>
                  <a:pt x="433" y="1609"/>
                </a:cubicBezTo>
                <a:cubicBezTo>
                  <a:pt x="513" y="1619"/>
                  <a:pt x="513" y="1619"/>
                  <a:pt x="513" y="1619"/>
                </a:cubicBezTo>
                <a:cubicBezTo>
                  <a:pt x="891" y="1619"/>
                  <a:pt x="1471" y="1655"/>
                  <a:pt x="1836" y="1609"/>
                </a:cubicBezTo>
                <a:cubicBezTo>
                  <a:pt x="2251" y="1480"/>
                  <a:pt x="2279" y="986"/>
                  <a:pt x="1876" y="818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>
            <a:cxnSpLocks/>
            <a:endCxn id="4" idx="1"/>
          </p:cNvCxnSpPr>
          <p:nvPr/>
        </p:nvCxnSpPr>
        <p:spPr>
          <a:xfrm>
            <a:off x="1528809" y="-80644"/>
            <a:ext cx="0" cy="2468619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/>
          <p:cNvSpPr>
            <a:spLocks/>
          </p:cNvSpPr>
          <p:nvPr/>
        </p:nvSpPr>
        <p:spPr bwMode="auto">
          <a:xfrm>
            <a:off x="690896" y="2021513"/>
            <a:ext cx="1776375" cy="1461432"/>
          </a:xfrm>
          <a:custGeom>
            <a:avLst/>
            <a:gdLst>
              <a:gd name="T0" fmla="*/ 1876 w 2279"/>
              <a:gd name="T1" fmla="*/ 818 h 1655"/>
              <a:gd name="T2" fmla="*/ 1075 w 2279"/>
              <a:gd name="T3" fmla="*/ 415 h 1655"/>
              <a:gd name="T4" fmla="*/ 1065 w 2279"/>
              <a:gd name="T5" fmla="*/ 445 h 1655"/>
              <a:gd name="T6" fmla="*/ 1065 w 2279"/>
              <a:gd name="T7" fmla="*/ 450 h 1655"/>
              <a:gd name="T8" fmla="*/ 1065 w 2279"/>
              <a:gd name="T9" fmla="*/ 455 h 1655"/>
              <a:gd name="T10" fmla="*/ 1055 w 2279"/>
              <a:gd name="T11" fmla="*/ 450 h 1655"/>
              <a:gd name="T12" fmla="*/ 369 w 2279"/>
              <a:gd name="T13" fmla="*/ 833 h 1655"/>
              <a:gd name="T14" fmla="*/ 433 w 2279"/>
              <a:gd name="T15" fmla="*/ 1609 h 1655"/>
              <a:gd name="T16" fmla="*/ 513 w 2279"/>
              <a:gd name="T17" fmla="*/ 1619 h 1655"/>
              <a:gd name="T18" fmla="*/ 1836 w 2279"/>
              <a:gd name="T19" fmla="*/ 1609 h 1655"/>
              <a:gd name="T20" fmla="*/ 1876 w 2279"/>
              <a:gd name="T21" fmla="*/ 818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9" h="1655">
                <a:moveTo>
                  <a:pt x="1876" y="818"/>
                </a:moveTo>
                <a:cubicBezTo>
                  <a:pt x="1973" y="282"/>
                  <a:pt x="1253" y="0"/>
                  <a:pt x="1075" y="415"/>
                </a:cubicBezTo>
                <a:cubicBezTo>
                  <a:pt x="1065" y="445"/>
                  <a:pt x="1065" y="445"/>
                  <a:pt x="1065" y="445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5"/>
                  <a:pt x="1065" y="455"/>
                  <a:pt x="1065" y="455"/>
                </a:cubicBezTo>
                <a:cubicBezTo>
                  <a:pt x="1055" y="450"/>
                  <a:pt x="1055" y="450"/>
                  <a:pt x="1055" y="450"/>
                </a:cubicBezTo>
                <a:cubicBezTo>
                  <a:pt x="865" y="197"/>
                  <a:pt x="312" y="326"/>
                  <a:pt x="369" y="833"/>
                </a:cubicBezTo>
                <a:cubicBezTo>
                  <a:pt x="0" y="1017"/>
                  <a:pt x="21" y="1480"/>
                  <a:pt x="433" y="1609"/>
                </a:cubicBezTo>
                <a:cubicBezTo>
                  <a:pt x="513" y="1619"/>
                  <a:pt x="513" y="1619"/>
                  <a:pt x="513" y="1619"/>
                </a:cubicBezTo>
                <a:cubicBezTo>
                  <a:pt x="891" y="1619"/>
                  <a:pt x="1471" y="1655"/>
                  <a:pt x="1836" y="1609"/>
                </a:cubicBezTo>
                <a:cubicBezTo>
                  <a:pt x="2251" y="1480"/>
                  <a:pt x="2279" y="986"/>
                  <a:pt x="1876" y="8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2810666" y="4772160"/>
            <a:ext cx="22290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423656" y="3574827"/>
            <a:ext cx="222907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5472652" y="3749980"/>
            <a:ext cx="15526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10"/>
          <p:cNvSpPr txBox="1">
            <a:spLocks noChangeArrowheads="1"/>
          </p:cNvSpPr>
          <p:nvPr/>
        </p:nvSpPr>
        <p:spPr bwMode="auto">
          <a:xfrm>
            <a:off x="7340561" y="3190922"/>
            <a:ext cx="236420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9742773" y="4793828"/>
            <a:ext cx="222907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GB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kiệu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1746" y="336509"/>
            <a:ext cx="7335632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XU H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PHÁT TRIỂN</a:t>
            </a:r>
          </a:p>
        </p:txBody>
      </p:sp>
      <p:sp>
        <p:nvSpPr>
          <p:cNvPr id="51" name="Footer Text"/>
          <p:cNvSpPr txBox="1"/>
          <p:nvPr/>
        </p:nvSpPr>
        <p:spPr>
          <a:xfrm>
            <a:off x="510790" y="5775451"/>
            <a:ext cx="10346519" cy="943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t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IoT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thang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</a:t>
            </a:r>
          </a:p>
          <a:p>
            <a:pPr algn="ctr"/>
            <a:endParaRPr lang="en-US" sz="1333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D5BE4B-561D-4212-9191-2D27512655C3}"/>
              </a:ext>
            </a:extLst>
          </p:cNvPr>
          <p:cNvSpPr txBox="1"/>
          <p:nvPr/>
        </p:nvSpPr>
        <p:spPr>
          <a:xfrm>
            <a:off x="183093" y="2662992"/>
            <a:ext cx="270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TỶ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564039-9658-49A4-83C3-046FE8EC4495}"/>
              </a:ext>
            </a:extLst>
          </p:cNvPr>
          <p:cNvSpPr txBox="1"/>
          <p:nvPr/>
        </p:nvSpPr>
        <p:spPr>
          <a:xfrm>
            <a:off x="2923302" y="3719613"/>
            <a:ext cx="1746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NGÀN TỶ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4C7A56-8828-4B9E-8F77-42B737CA0503}"/>
              </a:ext>
            </a:extLst>
          </p:cNvPr>
          <p:cNvSpPr txBox="1"/>
          <p:nvPr/>
        </p:nvSpPr>
        <p:spPr>
          <a:xfrm>
            <a:off x="5408538" y="2678577"/>
            <a:ext cx="144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TRIỆU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ABF75B-2995-4731-839C-CEBE5A3C83EA}"/>
              </a:ext>
            </a:extLst>
          </p:cNvPr>
          <p:cNvSpPr txBox="1"/>
          <p:nvPr/>
        </p:nvSpPr>
        <p:spPr>
          <a:xfrm>
            <a:off x="7096256" y="2518142"/>
            <a:ext cx="270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TỶ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22D3B9-2E2C-425D-804F-E9AC5890F83C}"/>
              </a:ext>
            </a:extLst>
          </p:cNvPr>
          <p:cNvSpPr txBox="1"/>
          <p:nvPr/>
        </p:nvSpPr>
        <p:spPr>
          <a:xfrm>
            <a:off x="9820491" y="3784596"/>
            <a:ext cx="1903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NGÀN TỶ</a:t>
            </a:r>
          </a:p>
        </p:txBody>
      </p:sp>
    </p:spTree>
    <p:extLst>
      <p:ext uri="{BB962C8B-B14F-4D97-AF65-F5344CB8AC3E}">
        <p14:creationId xmlns:p14="http://schemas.microsoft.com/office/powerpoint/2010/main" val="13413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8CA5A7-2806-414B-9ABE-0F779F7DD935}"/>
              </a:ext>
            </a:extLst>
          </p:cNvPr>
          <p:cNvSpPr/>
          <p:nvPr/>
        </p:nvSpPr>
        <p:spPr>
          <a:xfrm>
            <a:off x="0" y="1646581"/>
            <a:ext cx="12192000" cy="356483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 THẦY VÀ CÁC BẠN ĐÃ CHÚ Ý!</a:t>
            </a:r>
          </a:p>
        </p:txBody>
      </p:sp>
    </p:spTree>
    <p:extLst>
      <p:ext uri="{BB962C8B-B14F-4D97-AF65-F5344CB8AC3E}">
        <p14:creationId xmlns:p14="http://schemas.microsoft.com/office/powerpoint/2010/main" val="26781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297458"/>
            <a:ext cx="12192000" cy="5226909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271" y="154078"/>
            <a:ext cx="8959121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TÀI LIỆU THAM KHẢO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973" y="1445380"/>
            <a:ext cx="11394053" cy="49310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-</a:t>
            </a:r>
            <a:r>
              <a:rPr lang="en-US" i="1" dirty="0"/>
              <a:t>Internet of Things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?,</a:t>
            </a:r>
            <a:r>
              <a:rPr lang="en-US" dirty="0"/>
              <a:t> techmaster.vn, 2014</a:t>
            </a:r>
          </a:p>
          <a:p>
            <a:r>
              <a:rPr lang="en-US" u="sng" dirty="0">
                <a:hlinkClick r:id="rId3"/>
              </a:rPr>
              <a:t>https://techmaster.vn/posts/7544/internet-of-things-la-gi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19/10/2017</a:t>
            </a:r>
          </a:p>
          <a:p>
            <a:r>
              <a:rPr lang="en-US" dirty="0"/>
              <a:t>-</a:t>
            </a:r>
            <a:r>
              <a:rPr lang="en-US" i="1" dirty="0"/>
              <a:t>What Is The Internet Of Things &amp; How Will It Affect Our Future [</a:t>
            </a:r>
            <a:r>
              <a:rPr lang="en-US" i="1" dirty="0" err="1"/>
              <a:t>MakeUseOf</a:t>
            </a:r>
            <a:r>
              <a:rPr lang="en-US" i="1" dirty="0"/>
              <a:t> Explains], </a:t>
            </a:r>
            <a:r>
              <a:rPr lang="en-US" dirty="0"/>
              <a:t>makeuseof.com, 2013</a:t>
            </a:r>
          </a:p>
          <a:p>
            <a:r>
              <a:rPr lang="en-US" u="sng" dirty="0">
                <a:hlinkClick r:id="rId4"/>
              </a:rPr>
              <a:t>http://www.makeuseof.com/tag/what-is-the-internet-of-things-and-how-will-it-affect-our-future-makeuseof-explains/</a:t>
            </a:r>
            <a:r>
              <a:rPr lang="en-US" dirty="0"/>
              <a:t> 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19/10/2017</a:t>
            </a:r>
          </a:p>
          <a:p>
            <a:r>
              <a:rPr lang="en-US" dirty="0"/>
              <a:t>- </a:t>
            </a:r>
            <a:r>
              <a:rPr lang="en-US" i="1" dirty="0"/>
              <a:t>How it works? Internet of Things,</a:t>
            </a:r>
            <a:r>
              <a:rPr lang="en-US" dirty="0"/>
              <a:t> Quora.com, 2016</a:t>
            </a:r>
          </a:p>
          <a:p>
            <a:r>
              <a:rPr lang="en-US" dirty="0"/>
              <a:t>https://www.quora.com/How-it-works-Internet-of-Things 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24/10/2017</a:t>
            </a:r>
          </a:p>
          <a:p>
            <a:r>
              <a:rPr lang="en-US" dirty="0"/>
              <a:t>-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ảnh</a:t>
            </a:r>
            <a:r>
              <a:rPr lang="en-US" i="1" dirty="0"/>
              <a:t> </a:t>
            </a:r>
            <a:r>
              <a:rPr lang="en-US" i="1" dirty="0" err="1"/>
              <a:t>hưởng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IoT </a:t>
            </a:r>
            <a:r>
              <a:rPr lang="en-US" i="1" dirty="0" err="1"/>
              <a:t>tới</a:t>
            </a:r>
            <a:r>
              <a:rPr lang="en-US" i="1" dirty="0"/>
              <a:t> </a:t>
            </a:r>
            <a:r>
              <a:rPr lang="en-US" i="1" dirty="0" err="1"/>
              <a:t>xã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,</a:t>
            </a:r>
            <a:r>
              <a:rPr lang="en-US" dirty="0"/>
              <a:t> chungta.vn, 2016</a:t>
            </a:r>
          </a:p>
          <a:p>
            <a:r>
              <a:rPr lang="en-US" u="sng" dirty="0">
                <a:hlinkClick r:id="rId5"/>
              </a:rPr>
              <a:t>http://chungta.vn/tin-tuc/cong-nghe/nhung-anh-huong-cua-iot-toi-xa-hoi-46616.html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24/10/2017</a:t>
            </a:r>
          </a:p>
          <a:p>
            <a:r>
              <a:rPr lang="en-US" dirty="0"/>
              <a:t>-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IoT,</a:t>
            </a:r>
            <a:r>
              <a:rPr lang="en-US" dirty="0"/>
              <a:t> iotvietnam.com, 2015</a:t>
            </a:r>
          </a:p>
          <a:p>
            <a:r>
              <a:rPr lang="en-US" u="sng" dirty="0">
                <a:hlinkClick r:id="rId6"/>
              </a:rPr>
              <a:t>https://iotvietnam.com/nhung-tac-dong-thuc-te-cua-iot/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24/10/2017</a:t>
            </a:r>
          </a:p>
          <a:p>
            <a:r>
              <a:rPr lang="en-US" dirty="0"/>
              <a:t>-</a:t>
            </a:r>
            <a:r>
              <a:rPr lang="en-US" i="1" dirty="0"/>
              <a:t>10 technologies that will make the Internet of Things a reality,</a:t>
            </a:r>
            <a:r>
              <a:rPr lang="en-US" dirty="0"/>
              <a:t> </a:t>
            </a:r>
            <a:r>
              <a:rPr lang="en-US" i="1" dirty="0"/>
              <a:t>The Telegraph</a:t>
            </a:r>
            <a:r>
              <a:rPr lang="en-US" dirty="0"/>
              <a:t>, 2015</a:t>
            </a:r>
          </a:p>
          <a:p>
            <a:r>
              <a:rPr lang="en-US" u="sng" dirty="0">
                <a:hlinkClick r:id="rId7"/>
              </a:rPr>
              <a:t>http://www.telegraph.co.uk/technology/ces/11340738/10-technologies-that-will-make-the-Internet-of-Things-a-reality.html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24/10/2017</a:t>
            </a:r>
          </a:p>
          <a:p>
            <a:r>
              <a:rPr lang="en-US" dirty="0"/>
              <a:t>-</a:t>
            </a:r>
            <a:r>
              <a:rPr lang="en-US" i="1" dirty="0"/>
              <a:t>Thang </a:t>
            </a:r>
            <a:r>
              <a:rPr lang="en-US" i="1" dirty="0" err="1"/>
              <a:t>máy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kết</a:t>
            </a:r>
            <a:r>
              <a:rPr lang="en-US" i="1" dirty="0"/>
              <a:t> </a:t>
            </a:r>
            <a:r>
              <a:rPr lang="en-US" i="1" dirty="0" err="1"/>
              <a:t>nối</a:t>
            </a:r>
            <a:r>
              <a:rPr lang="en-US" i="1" dirty="0"/>
              <a:t> Internet</a:t>
            </a:r>
            <a:r>
              <a:rPr lang="en-US" dirty="0"/>
              <a:t>, cuathangmay.com, 2017</a:t>
            </a:r>
          </a:p>
          <a:p>
            <a:r>
              <a:rPr lang="en-US" u="sng" dirty="0">
                <a:hlinkClick r:id="rId8"/>
              </a:rPr>
              <a:t>http://cauthangmay.com/tin-tuc-thang-may/500-thang-may-co-ket-noi-internet.html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24/10/2017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17027</TotalTime>
  <Words>466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SageFox</Company>
  <LinksUpToDate>false</LinksUpToDate>
  <SharedDoc>false</SharedDoc>
  <HyperlinkBase>http://sage-fox.com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james sager;sage-fox.com</dc:creator>
  <cp:lastModifiedBy>Diem Tran</cp:lastModifiedBy>
  <cp:revision>5703</cp:revision>
  <dcterms:created xsi:type="dcterms:W3CDTF">2015-12-31T02:20:12Z</dcterms:created>
  <dcterms:modified xsi:type="dcterms:W3CDTF">2017-11-09T07:02:42Z</dcterms:modified>
</cp:coreProperties>
</file>