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0" r:id="rId3"/>
    <p:sldId id="271" r:id="rId4"/>
    <p:sldId id="281" r:id="rId5"/>
    <p:sldId id="272" r:id="rId6"/>
    <p:sldId id="273" r:id="rId7"/>
    <p:sldId id="274" r:id="rId8"/>
    <p:sldId id="282" r:id="rId9"/>
    <p:sldId id="275" r:id="rId10"/>
    <p:sldId id="276" r:id="rId11"/>
    <p:sldId id="279" r:id="rId12"/>
    <p:sldId id="280" r:id="rId13"/>
    <p:sldId id="277" r:id="rId14"/>
    <p:sldId id="278" r:id="rId1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60"/>
  </p:normalViewPr>
  <p:slideViewPr>
    <p:cSldViewPr>
      <p:cViewPr varScale="1">
        <p:scale>
          <a:sx n="74" d="100"/>
          <a:sy n="74" d="100"/>
        </p:scale>
        <p:origin x="678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CEC3D-96F7-401F-9673-3EE7F75C9C5B}" type="datetimeFigureOut">
              <a:rPr lang="en-US"/>
              <a:t>11/1/2018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ED8CD-4E4C-49AC-BDC6-2963BA49E54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2BCF4-D26D-4DAF-9F57-FE1E61FE7935}" type="datetimeFigureOut">
              <a:rPr lang="en-US"/>
              <a:t>11/1/2018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1549-43BF-425A-AF25-7526201920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26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oking up to clouds and blue sky surrounded by glass-walled building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25" y="0"/>
            <a:ext cx="73152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3" y="685801"/>
            <a:ext cx="3962400" cy="47243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5410200"/>
            <a:ext cx="3962400" cy="762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13A4-1B61-4811-A2F5-E5D25BF5FC53}" type="datetime1">
              <a:rPr lang="en-US" smtClean="0"/>
              <a:t>11/1/2018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2F25-4997-4F09-B767-9EC2D8E05CDC}" type="datetime1">
              <a:rPr lang="en-US" smtClean="0"/>
              <a:t>11/1/2018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2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85412" y="685800"/>
            <a:ext cx="12954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685800"/>
            <a:ext cx="9474253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AF19-4F0D-40D3-BBE8-322453358C33}" type="datetime1">
              <a:rPr lang="en-US" smtClean="0"/>
              <a:t>11/1/2018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0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A4AE-4559-4623-9919-37D26C3A2E63}" type="datetime1">
              <a:rPr lang="en-US" smtClean="0"/>
              <a:t>11/1/2018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8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90800"/>
            <a:ext cx="8229599" cy="28194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33C7-C639-406E-995A-9F6113C70D2A}" type="datetime1">
              <a:rPr lang="en-US" smtClean="0"/>
              <a:t>11/1/2018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685800"/>
            <a:ext cx="502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1614" y="685800"/>
            <a:ext cx="5029199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4EBA-379C-45B5-87C9-E8E777C67027}" type="datetime1">
              <a:rPr lang="en-US" smtClean="0"/>
              <a:t>11/1/2018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0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664" y="685800"/>
            <a:ext cx="5029200" cy="9906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664" y="1676400"/>
            <a:ext cx="502920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1613" y="685800"/>
            <a:ext cx="5029200" cy="9906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0025" y="1676400"/>
            <a:ext cx="502920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67E1-B288-40F5-864C-73188B1C4575}" type="datetime1">
              <a:rPr lang="en-US" smtClean="0"/>
              <a:t>11/1/2018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0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5A8A-BD1A-4686-9B5C-CAAD917E6A13}" type="datetime1">
              <a:rPr lang="en-US" smtClean="0"/>
              <a:t>11/1/2018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4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0512-4B7B-4AF4-A15D-6BB452872D37}" type="datetime1">
              <a:rPr lang="en-US" smtClean="0"/>
              <a:t>11/1/2018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3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212" y="685800"/>
            <a:ext cx="670417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51F0-46EE-4BA1-AB6D-2A8C9DAE189E}" type="datetime1">
              <a:rPr lang="en-US" smtClean="0"/>
              <a:t>11/1/2018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47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8B28-3B8B-4BBA-98E0-408494074659}" type="datetime1">
              <a:rPr lang="en-US" smtClean="0"/>
              <a:t>11/1/2018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CB936F53-5ECE-46AC-8A6B-DCF4013C8FE8}" type="datetime1">
              <a:rPr lang="en-US" smtClean="0"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A3F31473-23EB-4724-8B59-FE6D21D89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744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79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840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98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iot.dtt.vn/InternetofThings.html" TargetMode="External"/><Relationship Id="rId3" Type="http://schemas.openxmlformats.org/officeDocument/2006/relationships/hyperlink" Target="https://vi.wikipedia.org/wiki/Internet_V%E1%BA%A1n_V%E1%BA%ADt" TargetMode="External"/><Relationship Id="rId7" Type="http://schemas.openxmlformats.org/officeDocument/2006/relationships/hyperlink" Target="https://donahitech.vn/2017/10/03/tong-quan-ve-cong-nghe-zigbe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tes.google.com/a/oude.edu.vn/cong-thong-tin-ho-tro-test/cong-nghe/internet-of-things-cuoc-cach-mang-cong-nghe-trong-tuong-lai-gan" TargetMode="External"/><Relationship Id="rId5" Type="http://schemas.openxmlformats.org/officeDocument/2006/relationships/hyperlink" Target="https://tagviet.net/iot-la-gi/" TargetMode="External"/><Relationship Id="rId10" Type="http://schemas.openxmlformats.org/officeDocument/2006/relationships/hyperlink" Target="http://www.netnam.vn/index.php/en/news/about-netnam/52-bao-chi-noi-v-netnam/454-10-cong-nghe-dua-internet-of-things-den-gan-cuoc-song-hon.html" TargetMode="External"/><Relationship Id="rId4" Type="http://schemas.openxmlformats.org/officeDocument/2006/relationships/hyperlink" Target="http://www.dvms.vn/tin-tuc/tin-nganh/245-iot-la-gi-ung-dung-cua-iot-trong-cuoc-song-hien-dai.html" TargetMode="External"/><Relationship Id="rId9" Type="http://schemas.openxmlformats.org/officeDocument/2006/relationships/hyperlink" Target="https://bkaii.com.vn/tin-tuc/222-10-ung-dung-the-gioi-thuc-cua-internet-of-thing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612" y="2971799"/>
            <a:ext cx="9753599" cy="350520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7612" y="914400"/>
            <a:ext cx="9753600" cy="1752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 OF THINGS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338" y="43934"/>
            <a:ext cx="10971372" cy="10668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VÍ DỤ MINH HỌA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276" y="1200597"/>
            <a:ext cx="2819399" cy="4190999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Home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76" y="1669444"/>
            <a:ext cx="3848100" cy="1972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2424" y="1110734"/>
            <a:ext cx="2514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</a:t>
            </a:r>
            <a:endParaRPr lang="en-US" sz="28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637" y="1669444"/>
            <a:ext cx="3848100" cy="1959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36436" y="1141302"/>
            <a:ext cx="25061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998" y="1686152"/>
            <a:ext cx="3653470" cy="19596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275" y="3909080"/>
            <a:ext cx="242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Káº¿t quáº£ hÃ¬nh áº£nh cho App âVOV báº£n Äá» giao thÃ´ngâ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7" y="4531049"/>
            <a:ext cx="3848100" cy="1937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265073" y="3851645"/>
            <a:ext cx="3454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10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6435" y="4531048"/>
            <a:ext cx="3640034" cy="19377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4248" y="3851645"/>
            <a:ext cx="312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KeyMe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1637" y="4531048"/>
            <a:ext cx="3862611" cy="193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165" y="228600"/>
            <a:ext cx="10971372" cy="10668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D.KẾT LUẬN VÀ HƯỚNG PHÁT TRIỂN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525" y="1676400"/>
            <a:ext cx="10287000" cy="4190999"/>
          </a:xfrm>
        </p:spPr>
        <p:txBody>
          <a:bodyPr/>
          <a:lstStyle/>
          <a:p>
            <a:pPr marL="0" indent="0">
              <a:buNone/>
            </a:pPr>
            <a:r>
              <a:rPr lang="en-US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.Kết </a:t>
            </a:r>
            <a:r>
              <a:rPr lang="en-US" sz="32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7412" y="1581148"/>
            <a:ext cx="4419600" cy="466725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6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627" y="25400"/>
            <a:ext cx="10971372" cy="1066800"/>
          </a:xfrm>
        </p:spPr>
        <p:txBody>
          <a:bodyPr>
            <a:normAutofit/>
          </a:bodyPr>
          <a:lstStyle/>
          <a:p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2.Hướng </a:t>
            </a:r>
            <a:r>
              <a:rPr lang="en-US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447800"/>
            <a:ext cx="10287000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Gigabytes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813" y="914400"/>
            <a:ext cx="4533186" cy="28470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152400"/>
            <a:ext cx="10971372" cy="10668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NGUỒN TÀI LIỆU THAM KHẢO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940" y="1752600"/>
            <a:ext cx="10287000" cy="4190999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https://vi.wikipedia.org/wiki/Internet_V%E1%BA%A1n_V%E1%BA%ADt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19/10/2018</a:t>
            </a:r>
          </a:p>
          <a:p>
            <a:pPr lvl="0"/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http://www.dvms.vn/tin-tuc/tin-nganh/245-iot-la-gi-ung-dung-cua-iot-trong-cuoc-song-hien-dai.html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19/10/2018</a:t>
            </a:r>
          </a:p>
          <a:p>
            <a:pPr lvl="0"/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https://tagviet.net/iot-la-gi/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26/10/2018</a:t>
            </a:r>
          </a:p>
          <a:p>
            <a:pPr lvl="0"/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https://sites.google.com/a/oude.edu.vn/cong-thong-tin-ho-tro-test/cong-nghe/internet-of-things-cuoc-cach-mang-cong-nghe-trong-tuong-lai-gan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26/10/2018</a:t>
            </a:r>
          </a:p>
          <a:p>
            <a:pPr lvl="0"/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https://donahitech.vn/2017/10/03/tong-quan-ve-cong-nghe-zigbee/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26/10/2018</a:t>
            </a:r>
          </a:p>
          <a:p>
            <a:pPr lvl="0"/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http://iot.dtt.vn/InternetofThings.html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26/10/2018</a:t>
            </a:r>
          </a:p>
          <a:p>
            <a:pPr lvl="0"/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https://bkaii.com.vn/tin-tuc/222-10-ung-dung-the-gioi-thuc-cua-internet-of-things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26/10/2018</a:t>
            </a:r>
          </a:p>
          <a:p>
            <a:pPr lvl="0"/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http://www.netnam.vn/index.php/en/news/about-netnam/52-bao-chi-noi-v-netnam/454-10-cong-nghe-dua-internet-of-things-den-gan-cuoc-song-hon.html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26/10/2018</a:t>
            </a:r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1143000"/>
            <a:ext cx="11430000" cy="4190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35" y="1295400"/>
            <a:ext cx="12082754" cy="521311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51627" y="381000"/>
            <a:ext cx="10287000" cy="1066800"/>
          </a:xfrm>
        </p:spPr>
        <p:txBody>
          <a:bodyPr/>
          <a:lstStyle/>
          <a:p>
            <a:r>
              <a:rPr lang="en-US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51627" y="1752600"/>
            <a:ext cx="10287000" cy="4190999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</a:p>
          <a:p>
            <a:pPr marL="514350" indent="-514350">
              <a:buAutoNum type="alphaU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IOT</a:t>
            </a:r>
          </a:p>
          <a:p>
            <a:pPr marL="514350" indent="-514350">
              <a:buAutoNum type="alphaU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 DỤ MINH HỌA</a:t>
            </a:r>
          </a:p>
          <a:p>
            <a:pPr marL="514350" indent="-514350">
              <a:buAutoNum type="alphaU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VÀ HƯỚNG PHÁT TRIỂN</a:t>
            </a:r>
          </a:p>
          <a:p>
            <a:pPr marL="514350" indent="-514350">
              <a:buAutoNum type="alphaU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</a:p>
          <a:p>
            <a:pPr marL="514350" indent="-514350">
              <a:buAutoNum type="alpha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8412" y="914400"/>
            <a:ext cx="4343400" cy="4343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33" y="533400"/>
            <a:ext cx="10971372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GIỚI THIỆU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633" y="1981200"/>
            <a:ext cx="10287000" cy="4190999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7350" lvl="1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1999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Kevin Ashton.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2016,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735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2" y="3657600"/>
            <a:ext cx="3886200" cy="180588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3434763"/>
            <a:ext cx="4190644" cy="2737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3434762"/>
            <a:ext cx="4267201" cy="273743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3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938" y="381000"/>
            <a:ext cx="11077074" cy="5943599"/>
          </a:xfrm>
        </p:spPr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cách mạng công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4.0, IoT đóng vai trò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huyết mạch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2901635"/>
            <a:ext cx="4919868" cy="3428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12" y="2901635"/>
            <a:ext cx="4919868" cy="34289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571499"/>
            <a:ext cx="10972800" cy="4190999"/>
          </a:xfrm>
        </p:spPr>
        <p:txBody>
          <a:bodyPr>
            <a:normAutofit lnSpcReduction="10000"/>
          </a:bodyPr>
          <a:lstStyle/>
          <a:p>
            <a:r>
              <a:rPr lang="en-US" sz="35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100" dirty="0" smtClean="0"/>
              <a:t>	</a:t>
            </a:r>
            <a:r>
              <a:rPr lang="en-US" dirty="0" smtClean="0"/>
              <a:t>		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12" y="609599"/>
            <a:ext cx="5614424" cy="441959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152400"/>
            <a:ext cx="10971372" cy="621455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B.CÔNG NGHỆ IOT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537" y="914400"/>
            <a:ext cx="11430000" cy="5562599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/>
              <a:t> </a:t>
            </a:r>
            <a:r>
              <a:rPr lang="en-US" b="1" i="1" dirty="0" smtClean="0"/>
              <a:t>    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ZigBee</a:t>
            </a:r>
            <a:endParaRPr lang="en-US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440" y="1385632"/>
            <a:ext cx="3978275" cy="20868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39825" y="84677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825" y="1385632"/>
            <a:ext cx="4191000" cy="2086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4440" y="3493135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61" y="4141542"/>
            <a:ext cx="3970054" cy="20850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9825" y="3428237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825" y="4141542"/>
            <a:ext cx="4191000" cy="208501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786" y="1066800"/>
            <a:ext cx="3535986" cy="2206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012" y="1066800"/>
            <a:ext cx="3523793" cy="2200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86" y="3904291"/>
            <a:ext cx="3535986" cy="2267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497" y="3904291"/>
            <a:ext cx="3523793" cy="2282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2786" y="511935"/>
            <a:ext cx="369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tự chăm sóc: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4496" y="511186"/>
            <a:ext cx="419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bay không người lái: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2786" y="3305388"/>
            <a:ext cx="3535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4495" y="3257960"/>
            <a:ext cx="449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 thông minh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2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381000"/>
            <a:ext cx="10971372" cy="11430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đặc tính cơ bản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52600"/>
            <a:ext cx="10287000" cy="4571999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“Things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96" y="1777285"/>
            <a:ext cx="3852917" cy="370807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Internet of Things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keting 16x9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marketing glass cube presentation (widescreen).potx" id="{454792B9-F7C6-4CDD-89A0-89451A081408}" vid="{E847D748-0CA0-4BC8-838F-3216ECA80016}"/>
    </a:ext>
  </a:extLst>
</a:theme>
</file>

<file path=ppt/theme/theme2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marketing glass cube presentation (widescreen)</Template>
  <TotalTime>303</TotalTime>
  <Words>518</Words>
  <Application>Microsoft Office PowerPoint</Application>
  <PresentationFormat>Custom</PresentationFormat>
  <Paragraphs>112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Corbel</vt:lpstr>
      <vt:lpstr>Times New Roman</vt:lpstr>
      <vt:lpstr>Wingdings</vt:lpstr>
      <vt:lpstr>Marketing 16x9</vt:lpstr>
      <vt:lpstr>Thực hiện: Nguyễn Minh Hậu Nguyễn Phúc Duy Hồ Thị Ngọc Trúc Trần Thị Mỹ Xuyên</vt:lpstr>
      <vt:lpstr>TÓM TẮT</vt:lpstr>
      <vt:lpstr>A. GIỚI THIỆU</vt:lpstr>
      <vt:lpstr>PowerPoint Presentation</vt:lpstr>
      <vt:lpstr>PowerPoint Presentation</vt:lpstr>
      <vt:lpstr>PowerPoint Presentation</vt:lpstr>
      <vt:lpstr>B.CÔNG NGHỆ IOT</vt:lpstr>
      <vt:lpstr>PowerPoint Presentation</vt:lpstr>
      <vt:lpstr>Các đặc tính cơ bản</vt:lpstr>
      <vt:lpstr>C. VÍ DỤ MINH HỌA</vt:lpstr>
      <vt:lpstr>D.KẾT LUẬN VÀ HƯỚNG PHÁT TRIỂN</vt:lpstr>
      <vt:lpstr>2.Hướng phát triển</vt:lpstr>
      <vt:lpstr>E. NGUỒN TÀI LIỆU THAM KHẢO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NGUYỄN MINH HẬU NGUYỄN PHÚC DUY HỒ THỊ NGỌC TRÚC TRẦN THỊ MỸ XUYÊN</dc:title>
  <dc:creator>phucduy.hn12@gmail.com</dc:creator>
  <cp:lastModifiedBy>Windows User</cp:lastModifiedBy>
  <cp:revision>26</cp:revision>
  <dcterms:created xsi:type="dcterms:W3CDTF">2018-10-29T09:27:56Z</dcterms:created>
  <dcterms:modified xsi:type="dcterms:W3CDTF">2018-11-01T13:23:22Z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