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3.jpg" ContentType="image/pn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1" r:id="rId1"/>
  </p:sldMasterIdLst>
  <p:notesMasterIdLst>
    <p:notesMasterId r:id="rId17"/>
  </p:notesMasterIdLst>
  <p:sldIdLst>
    <p:sldId id="256" r:id="rId2"/>
    <p:sldId id="286" r:id="rId3"/>
    <p:sldId id="287" r:id="rId4"/>
    <p:sldId id="289" r:id="rId5"/>
    <p:sldId id="288" r:id="rId6"/>
    <p:sldId id="291" r:id="rId7"/>
    <p:sldId id="292" r:id="rId8"/>
    <p:sldId id="293" r:id="rId9"/>
    <p:sldId id="298" r:id="rId10"/>
    <p:sldId id="295" r:id="rId11"/>
    <p:sldId id="296" r:id="rId12"/>
    <p:sldId id="297" r:id="rId13"/>
    <p:sldId id="290" r:id="rId14"/>
    <p:sldId id="299" r:id="rId15"/>
    <p:sldId id="300" r:id="rId16"/>
  </p:sldIdLst>
  <p:sldSz cx="9144000" cy="5143500" type="screen16x9"/>
  <p:notesSz cx="6858000" cy="9144000"/>
  <p:embeddedFontLst>
    <p:embeddedFont>
      <p:font typeface="Georgia" panose="02040502050405020303" pitchFamily="18" charset="0"/>
      <p:regular r:id="rId18"/>
      <p:bold r:id="rId19"/>
      <p:italic r:id="rId20"/>
      <p:boldItalic r:id="rId21"/>
    </p:embeddedFont>
    <p:embeddedFont>
      <p:font typeface="Calibri" panose="020F0502020204030204" pitchFamily="34" charset="0"/>
      <p:regular r:id="rId22"/>
      <p:bold r:id="rId23"/>
      <p:italic r:id="rId24"/>
      <p:boldItalic r:id="rId25"/>
    </p:embeddedFont>
    <p:embeddedFont>
      <p:font typeface="Nunito Sans" panose="020B060402020202020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C5C5"/>
    <a:srgbClr val="CC4125"/>
    <a:srgbClr val="CB0036"/>
    <a:srgbClr val="ED0036"/>
    <a:srgbClr val="F67031"/>
    <a:srgbClr val="FF6600"/>
    <a:srgbClr val="CC41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C849D58-3727-492B-8FAC-7C49B8167130}">
  <a:tblStyle styleId="{DC849D58-3727-492B-8FAC-7C49B8167130}"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26" autoAdjust="0"/>
    <p:restoredTop sz="57451" autoAdjust="0"/>
  </p:normalViewPr>
  <p:slideViewPr>
    <p:cSldViewPr snapToGrid="0">
      <p:cViewPr varScale="1">
        <p:scale>
          <a:sx n="56" d="100"/>
          <a:sy n="56" d="100"/>
        </p:scale>
        <p:origin x="1326" y="48"/>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108007014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87101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Tx/>
              <a:buNone/>
            </a:pPr>
            <a:r>
              <a:rPr lang="vi-VN" sz="1100" b="0" i="0" u="none" strike="noStrike" cap="none" dirty="0" smtClean="0">
                <a:solidFill>
                  <a:srgbClr val="000000"/>
                </a:solidFill>
                <a:effectLst/>
                <a:latin typeface="Arial"/>
                <a:ea typeface="Arial"/>
                <a:cs typeface="Arial"/>
                <a:sym typeface="Arial"/>
              </a:rPr>
              <a:t>IoT</a:t>
            </a:r>
            <a:r>
              <a:rPr lang="vi-VN" sz="1100" b="0" i="0" u="none" strike="noStrike" cap="none" baseline="0" dirty="0" smtClean="0">
                <a:solidFill>
                  <a:srgbClr val="000000"/>
                </a:solidFill>
                <a:effectLst/>
                <a:latin typeface="Arial"/>
                <a:ea typeface="Arial"/>
                <a:cs typeface="Arial"/>
                <a:sym typeface="Arial"/>
              </a:rPr>
              <a:t> được đánh giá có sức ảnh hướng vô cùng to lớn đến thế giới của chúng ta. Trong những năm vừa qua, rất nhiều công ty liên tục nghiên cứu về nó. Trong đó Gartner đã đưa ra dự đoán về sự phát triển của KNVV, thể hiện qua biểu đồ này. Nhìn vào biểu đồ, tay thấy nó được chia làm 5 vùng: ... .Và hiện nay IoT đang nằm ở trên đỉnh của sự thồi phồng, và trong vòng 5-10 năm tiếp theo, nó sẽ dần đi vào phát triển ổn định. </a:t>
            </a:r>
            <a:r>
              <a:rPr lang="en-US" sz="1100" b="0" i="0" u="none" strike="noStrike" cap="none" dirty="0" err="1" smtClean="0">
                <a:solidFill>
                  <a:srgbClr val="000000"/>
                </a:solidFill>
                <a:effectLst/>
                <a:latin typeface="Arial"/>
                <a:ea typeface="Arial"/>
                <a:cs typeface="Arial"/>
                <a:sym typeface="Arial"/>
              </a:rPr>
              <a:t>Khi</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đó</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việc</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chú</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trọng</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vào</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IoT</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sẽ</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đem</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lại</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nhiều</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lợi</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ích</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kinh</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tế</a:t>
            </a:r>
            <a:r>
              <a:rPr lang="vi-VN" sz="1100" b="0" i="0" u="none" strike="noStrike" cap="none" dirty="0" smtClean="0">
                <a:solidFill>
                  <a:srgbClr val="000000"/>
                </a:solidFill>
                <a:effectLst/>
                <a:latin typeface="Arial"/>
                <a:ea typeface="Arial"/>
                <a:cs typeface="Arial"/>
                <a:sym typeface="Arial"/>
              </a:rPr>
              <a:t>.</a:t>
            </a:r>
            <a:r>
              <a:rPr lang="vi-VN" sz="1100" b="0" i="0" u="none" strike="noStrike" cap="none" baseline="0" dirty="0" smtClean="0">
                <a:solidFill>
                  <a:srgbClr val="000000"/>
                </a:solidFill>
                <a:effectLst/>
                <a:latin typeface="Arial"/>
                <a:ea typeface="Arial"/>
                <a:cs typeface="Arial"/>
                <a:sym typeface="Arial"/>
              </a:rPr>
              <a:t> Nói như vậy để thấy rằng xu hướng phát triển IoT là điều tất yếu.</a:t>
            </a:r>
            <a:endParaRPr lang="en-US" baseline="0" dirty="0" smtClean="0">
              <a:sym typeface="Wingdings" panose="05000000000000000000" pitchFamily="2" charset="2"/>
            </a:endParaRPr>
          </a:p>
        </p:txBody>
      </p:sp>
    </p:spTree>
    <p:extLst>
      <p:ext uri="{BB962C8B-B14F-4D97-AF65-F5344CB8AC3E}">
        <p14:creationId xmlns:p14="http://schemas.microsoft.com/office/powerpoint/2010/main" val="3044923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sym typeface="Wingdings" panose="05000000000000000000" pitchFamily="2" charset="2"/>
              </a:rPr>
              <a:t> </a:t>
            </a:r>
            <a:r>
              <a:rPr lang="en-US" dirty="0" err="1" smtClean="0">
                <a:sym typeface="Wingdings" panose="05000000000000000000" pitchFamily="2" charset="2"/>
              </a:rPr>
              <a:t>IoT</a:t>
            </a:r>
            <a:r>
              <a:rPr lang="en-US" baseline="0" dirty="0" smtClean="0">
                <a:sym typeface="Wingdings" panose="05000000000000000000" pitchFamily="2" charset="2"/>
              </a:rPr>
              <a:t> </a:t>
            </a:r>
            <a:r>
              <a:rPr lang="en-US" baseline="0" dirty="0" err="1" smtClean="0">
                <a:sym typeface="Wingdings" panose="05000000000000000000" pitchFamily="2" charset="2"/>
              </a:rPr>
              <a:t>sẽ</a:t>
            </a:r>
            <a:r>
              <a:rPr lang="en-US" baseline="0" dirty="0" smtClean="0">
                <a:sym typeface="Wingdings" panose="05000000000000000000" pitchFamily="2" charset="2"/>
              </a:rPr>
              <a:t> </a:t>
            </a:r>
            <a:r>
              <a:rPr lang="en-US" baseline="0" dirty="0" err="1" smtClean="0">
                <a:sym typeface="Wingdings" panose="05000000000000000000" pitchFamily="2" charset="2"/>
              </a:rPr>
              <a:t>phát</a:t>
            </a:r>
            <a:r>
              <a:rPr lang="en-US" baseline="0" dirty="0" smtClean="0">
                <a:sym typeface="Wingdings" panose="05000000000000000000" pitchFamily="2" charset="2"/>
              </a:rPr>
              <a:t> </a:t>
            </a:r>
            <a:r>
              <a:rPr lang="en-US" baseline="0" dirty="0" err="1" smtClean="0">
                <a:sym typeface="Wingdings" panose="05000000000000000000" pitchFamily="2" charset="2"/>
              </a:rPr>
              <a:t>triển</a:t>
            </a:r>
            <a:r>
              <a:rPr lang="en-US" baseline="0" dirty="0" smtClean="0">
                <a:sym typeface="Wingdings" panose="05000000000000000000" pitchFamily="2" charset="2"/>
              </a:rPr>
              <a:t> </a:t>
            </a:r>
            <a:r>
              <a:rPr lang="en-US" baseline="0" dirty="0" err="1" smtClean="0">
                <a:sym typeface="Wingdings" panose="05000000000000000000" pitchFamily="2" charset="2"/>
              </a:rPr>
              <a:t>mạnh</a:t>
            </a:r>
            <a:r>
              <a:rPr lang="en-US" baseline="0" dirty="0" smtClean="0">
                <a:sym typeface="Wingdings" panose="05000000000000000000" pitchFamily="2" charset="2"/>
              </a:rPr>
              <a:t> </a:t>
            </a:r>
            <a:r>
              <a:rPr lang="en-US" baseline="0" dirty="0" err="1" smtClean="0">
                <a:sym typeface="Wingdings" panose="05000000000000000000" pitchFamily="2" charset="2"/>
              </a:rPr>
              <a:t>mẽ</a:t>
            </a:r>
            <a:r>
              <a:rPr lang="en-US" baseline="0" dirty="0" smtClean="0">
                <a:sym typeface="Wingdings" panose="05000000000000000000" pitchFamily="2" charset="2"/>
              </a:rPr>
              <a:t> </a:t>
            </a:r>
            <a:r>
              <a:rPr lang="en-US" baseline="0" dirty="0" err="1" smtClean="0">
                <a:sym typeface="Wingdings" panose="05000000000000000000" pitchFamily="2" charset="2"/>
              </a:rPr>
              <a:t>trong</a:t>
            </a:r>
            <a:r>
              <a:rPr lang="en-US" baseline="0" dirty="0" smtClean="0">
                <a:sym typeface="Wingdings" panose="05000000000000000000" pitchFamily="2" charset="2"/>
              </a:rPr>
              <a:t> </a:t>
            </a:r>
            <a:r>
              <a:rPr lang="en-US" baseline="0" dirty="0" err="1" smtClean="0">
                <a:sym typeface="Wingdings" panose="05000000000000000000" pitchFamily="2" charset="2"/>
              </a:rPr>
              <a:t>tương</a:t>
            </a:r>
            <a:r>
              <a:rPr lang="en-US" baseline="0" dirty="0" smtClean="0">
                <a:sym typeface="Wingdings" panose="05000000000000000000" pitchFamily="2" charset="2"/>
              </a:rPr>
              <a:t> </a:t>
            </a:r>
            <a:r>
              <a:rPr lang="en-US" baseline="0" dirty="0" err="1" smtClean="0">
                <a:sym typeface="Wingdings" panose="05000000000000000000" pitchFamily="2" charset="2"/>
              </a:rPr>
              <a:t>lai</a:t>
            </a:r>
            <a:endParaRPr dirty="0"/>
          </a:p>
        </p:txBody>
      </p:sp>
    </p:spTree>
    <p:extLst>
      <p:ext uri="{BB962C8B-B14F-4D97-AF65-F5344CB8AC3E}">
        <p14:creationId xmlns:p14="http://schemas.microsoft.com/office/powerpoint/2010/main" val="2532970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lvl="0" indent="-228600" algn="l" rtl="0">
              <a:spcBef>
                <a:spcPts val="0"/>
              </a:spcBef>
              <a:spcAft>
                <a:spcPts val="0"/>
              </a:spcAft>
              <a:buFontTx/>
              <a:buAutoNum type="arabicPeriod"/>
            </a:pPr>
            <a:r>
              <a:rPr lang="en-US" b="1" baseline="0" dirty="0" err="1" smtClean="0"/>
              <a:t>nâng</a:t>
            </a:r>
            <a:r>
              <a:rPr lang="en-US" b="1" baseline="0" dirty="0" smtClean="0"/>
              <a:t> </a:t>
            </a:r>
            <a:r>
              <a:rPr lang="en-US" b="1" baseline="0" dirty="0" err="1" smtClean="0"/>
              <a:t>cao</a:t>
            </a:r>
            <a:r>
              <a:rPr lang="en-US" b="1" baseline="0" dirty="0" smtClean="0"/>
              <a:t> </a:t>
            </a:r>
            <a:r>
              <a:rPr lang="en-US" b="1" baseline="0" dirty="0" err="1" smtClean="0"/>
              <a:t>nhận</a:t>
            </a:r>
            <a:r>
              <a:rPr lang="en-US" b="1" baseline="0" dirty="0" smtClean="0"/>
              <a:t> </a:t>
            </a:r>
            <a:r>
              <a:rPr lang="en-US" b="1" baseline="0" dirty="0" err="1" smtClean="0"/>
              <a:t>thức</a:t>
            </a:r>
            <a:r>
              <a:rPr lang="en-US" b="1" baseline="0" dirty="0" smtClean="0"/>
              <a:t> </a:t>
            </a:r>
            <a:r>
              <a:rPr lang="en-US" b="1" baseline="0" dirty="0" smtClean="0">
                <a:sym typeface="Wingdings" panose="05000000000000000000" pitchFamily="2" charset="2"/>
              </a:rPr>
              <a:t> </a:t>
            </a:r>
            <a:r>
              <a:rPr lang="en-US" b="1" baseline="0" dirty="0" err="1" smtClean="0">
                <a:sym typeface="Wingdings" panose="05000000000000000000" pitchFamily="2" charset="2"/>
              </a:rPr>
              <a:t>nâng</a:t>
            </a:r>
            <a:r>
              <a:rPr lang="en-US" b="1" baseline="0" dirty="0" smtClean="0">
                <a:sym typeface="Wingdings" panose="05000000000000000000" pitchFamily="2" charset="2"/>
              </a:rPr>
              <a:t> </a:t>
            </a:r>
            <a:r>
              <a:rPr lang="en-US" b="1" baseline="0" dirty="0" err="1" smtClean="0">
                <a:sym typeface="Wingdings" panose="05000000000000000000" pitchFamily="2" charset="2"/>
              </a:rPr>
              <a:t>cao</a:t>
            </a:r>
            <a:r>
              <a:rPr lang="en-US" b="1" baseline="0" dirty="0" smtClean="0">
                <a:sym typeface="Wingdings" panose="05000000000000000000" pitchFamily="2" charset="2"/>
              </a:rPr>
              <a:t> </a:t>
            </a:r>
            <a:r>
              <a:rPr lang="en-US" b="1" baseline="0" dirty="0" err="1" smtClean="0">
                <a:sym typeface="Wingdings" panose="05000000000000000000" pitchFamily="2" charset="2"/>
              </a:rPr>
              <a:t>tính</a:t>
            </a:r>
            <a:r>
              <a:rPr lang="en-US" b="1" baseline="0" dirty="0" smtClean="0">
                <a:sym typeface="Wingdings" panose="05000000000000000000" pitchFamily="2" charset="2"/>
              </a:rPr>
              <a:t> </a:t>
            </a:r>
            <a:r>
              <a:rPr lang="en-US" b="1" baseline="0" dirty="0" err="1" smtClean="0">
                <a:sym typeface="Wingdings" panose="05000000000000000000" pitchFamily="2" charset="2"/>
              </a:rPr>
              <a:t>cạnh</a:t>
            </a:r>
            <a:r>
              <a:rPr lang="en-US" b="1" baseline="0" dirty="0" smtClean="0">
                <a:sym typeface="Wingdings" panose="05000000000000000000" pitchFamily="2" charset="2"/>
              </a:rPr>
              <a:t> </a:t>
            </a:r>
            <a:r>
              <a:rPr lang="en-US" b="1" baseline="0" dirty="0" err="1" smtClean="0">
                <a:sym typeface="Wingdings" panose="05000000000000000000" pitchFamily="2" charset="2"/>
              </a:rPr>
              <a:t>tranh</a:t>
            </a:r>
            <a:r>
              <a:rPr lang="en-US" b="1" baseline="0" dirty="0" smtClean="0">
                <a:sym typeface="Wingdings" panose="05000000000000000000" pitchFamily="2" charset="2"/>
              </a:rPr>
              <a:t>  </a:t>
            </a:r>
            <a:r>
              <a:rPr lang="en-US" b="1" baseline="0" dirty="0" err="1" smtClean="0">
                <a:sym typeface="Wingdings" panose="05000000000000000000" pitchFamily="2" charset="2"/>
              </a:rPr>
              <a:t>phát</a:t>
            </a:r>
            <a:r>
              <a:rPr lang="en-US" b="1" baseline="0" dirty="0" smtClean="0">
                <a:sym typeface="Wingdings" panose="05000000000000000000" pitchFamily="2" charset="2"/>
              </a:rPr>
              <a:t> </a:t>
            </a:r>
            <a:r>
              <a:rPr lang="en-US" b="1" baseline="0" dirty="0" err="1" smtClean="0">
                <a:sym typeface="Wingdings" panose="05000000000000000000" pitchFamily="2" charset="2"/>
              </a:rPr>
              <a:t>triển</a:t>
            </a:r>
            <a:endParaRPr lang="vi-VN" b="1" baseline="0" dirty="0" smtClean="0">
              <a:sym typeface="Wingdings" panose="05000000000000000000" pitchFamily="2" charset="2"/>
            </a:endParaRPr>
          </a:p>
          <a:p>
            <a:pPr marL="228600" lvl="0" indent="-228600" algn="l" rtl="0">
              <a:spcBef>
                <a:spcPts val="0"/>
              </a:spcBef>
              <a:spcAft>
                <a:spcPts val="0"/>
              </a:spcAft>
              <a:buFontTx/>
              <a:buAutoNum type="arabicPeriod"/>
            </a:pPr>
            <a:r>
              <a:rPr lang="vi-VN" baseline="0" dirty="0" smtClean="0">
                <a:sym typeface="Wingdings" panose="05000000000000000000" pitchFamily="2" charset="2"/>
              </a:rPr>
              <a:t>Như các bạn đã biết, nguồn lao động của VN thì </a:t>
            </a:r>
            <a:r>
              <a:rPr lang="vi-VN" b="1" baseline="0" dirty="0" smtClean="0">
                <a:sym typeface="Wingdings" panose="05000000000000000000" pitchFamily="2" charset="2"/>
              </a:rPr>
              <a:t>trẻ và dồi dào</a:t>
            </a:r>
            <a:r>
              <a:rPr lang="vi-VN" baseline="0" dirty="0" smtClean="0">
                <a:sym typeface="Wingdings" panose="05000000000000000000" pitchFamily="2" charset="2"/>
              </a:rPr>
              <a:t>. Tuy nhiên</a:t>
            </a:r>
            <a:r>
              <a:rPr lang="vi-VN" b="1" baseline="0" dirty="0" smtClean="0">
                <a:sym typeface="Wingdings" panose="05000000000000000000" pitchFamily="2" charset="2"/>
              </a:rPr>
              <a:t>, chất lượng không đáp ứng</a:t>
            </a:r>
            <a:r>
              <a:rPr lang="vi-VN" baseline="0" dirty="0" smtClean="0">
                <a:sym typeface="Wingdings" panose="05000000000000000000" pitchFamily="2" charset="2"/>
              </a:rPr>
              <a:t> được nhu cầu thị trường. Do đó, chúng ta phải có </a:t>
            </a:r>
            <a:r>
              <a:rPr lang="vi-VN" u="sng" baseline="0" dirty="0" smtClean="0">
                <a:sym typeface="Wingdings" panose="05000000000000000000" pitchFamily="2" charset="2"/>
              </a:rPr>
              <a:t>chính sách </a:t>
            </a:r>
            <a:r>
              <a:rPr lang="vi-VN" b="1" baseline="0" dirty="0" smtClean="0">
                <a:sym typeface="Wingdings" panose="05000000000000000000" pitchFamily="2" charset="2"/>
              </a:rPr>
              <a:t>đào tạo kỹ sư IoT </a:t>
            </a:r>
            <a:r>
              <a:rPr lang="vi-VN" baseline="0" dirty="0" smtClean="0">
                <a:sym typeface="Wingdings" panose="05000000000000000000" pitchFamily="2" charset="2"/>
              </a:rPr>
              <a:t>phù hợp, </a:t>
            </a:r>
            <a:r>
              <a:rPr lang="vi-VN" u="sng" baseline="0" dirty="0" smtClean="0">
                <a:sym typeface="Wingdings" panose="05000000000000000000" pitchFamily="2" charset="2"/>
              </a:rPr>
              <a:t>vừa vững kiến thức</a:t>
            </a:r>
            <a:r>
              <a:rPr lang="vi-VN" baseline="0" dirty="0" smtClean="0">
                <a:sym typeface="Wingdings" panose="05000000000000000000" pitchFamily="2" charset="2"/>
              </a:rPr>
              <a:t> </a:t>
            </a:r>
            <a:r>
              <a:rPr lang="vi-VN" u="sng" baseline="0" dirty="0" smtClean="0">
                <a:sym typeface="Wingdings" panose="05000000000000000000" pitchFamily="2" charset="2"/>
              </a:rPr>
              <a:t>vừa có những kỹ năng</a:t>
            </a:r>
            <a:r>
              <a:rPr lang="vi-VN" baseline="0" dirty="0" smtClean="0">
                <a:sym typeface="Wingdings" panose="05000000000000000000" pitchFamily="2" charset="2"/>
              </a:rPr>
              <a:t> cần thiết.</a:t>
            </a:r>
          </a:p>
          <a:p>
            <a:pPr marL="228600" lvl="0" indent="-228600" algn="l" rtl="0">
              <a:spcBef>
                <a:spcPts val="0"/>
              </a:spcBef>
              <a:spcAft>
                <a:spcPts val="0"/>
              </a:spcAft>
              <a:buFontTx/>
              <a:buAutoNum type="arabicPeriod"/>
            </a:pPr>
            <a:r>
              <a:rPr lang="vi-VN" baseline="0" dirty="0" smtClean="0">
                <a:sym typeface="Wingdings" panose="05000000000000000000" pitchFamily="2" charset="2"/>
              </a:rPr>
              <a:t>Một vấn đề nữa là về </a:t>
            </a:r>
            <a:r>
              <a:rPr lang="vi-VN" b="1" baseline="0" dirty="0" smtClean="0">
                <a:sym typeface="Wingdings" panose="05000000000000000000" pitchFamily="2" charset="2"/>
              </a:rPr>
              <a:t>cơ sở hạ tầng</a:t>
            </a:r>
            <a:r>
              <a:rPr lang="en-US" b="1" baseline="0" dirty="0" smtClean="0">
                <a:sym typeface="Wingdings" panose="05000000000000000000" pitchFamily="2" charset="2"/>
              </a:rPr>
              <a:t>. </a:t>
            </a:r>
            <a:r>
              <a:rPr lang="vi-VN" baseline="0" dirty="0" smtClean="0">
                <a:sym typeface="Wingdings" panose="05000000000000000000" pitchFamily="2" charset="2"/>
              </a:rPr>
              <a:t>Nghĩa là chúng ta cần quan tâm đầu t</a:t>
            </a:r>
            <a:r>
              <a:rPr lang="en-US" baseline="0" dirty="0" smtClean="0">
                <a:sym typeface="Wingdings" panose="05000000000000000000" pitchFamily="2" charset="2"/>
              </a:rPr>
              <a:t>ư </a:t>
            </a:r>
            <a:r>
              <a:rPr lang="en-US" baseline="0" dirty="0" err="1" smtClean="0">
                <a:sym typeface="Wingdings" panose="05000000000000000000" pitchFamily="2" charset="2"/>
              </a:rPr>
              <a:t>một</a:t>
            </a:r>
            <a:r>
              <a:rPr lang="en-US" baseline="0" dirty="0" smtClean="0">
                <a:sym typeface="Wingdings" panose="05000000000000000000" pitchFamily="2" charset="2"/>
              </a:rPr>
              <a:t> </a:t>
            </a:r>
            <a:r>
              <a:rPr lang="en-US" baseline="0" dirty="0" err="1" smtClean="0">
                <a:sym typeface="Wingdings" panose="05000000000000000000" pitchFamily="2" charset="2"/>
              </a:rPr>
              <a:t>số</a:t>
            </a:r>
            <a:r>
              <a:rPr lang="en-US" baseline="0" dirty="0" smtClean="0">
                <a:sym typeface="Wingdings" panose="05000000000000000000" pitchFamily="2" charset="2"/>
              </a:rPr>
              <a:t> </a:t>
            </a:r>
            <a:r>
              <a:rPr lang="en-US" baseline="0" dirty="0" err="1" smtClean="0">
                <a:sym typeface="Wingdings" panose="05000000000000000000" pitchFamily="2" charset="2"/>
              </a:rPr>
              <a:t>thứ</a:t>
            </a:r>
            <a:r>
              <a:rPr lang="en-US" baseline="0" dirty="0" smtClean="0">
                <a:sym typeface="Wingdings" panose="05000000000000000000" pitchFamily="2" charset="2"/>
              </a:rPr>
              <a:t> </a:t>
            </a:r>
            <a:r>
              <a:rPr lang="en-US" baseline="0" dirty="0" err="1" smtClean="0">
                <a:sym typeface="Wingdings" panose="05000000000000000000" pitchFamily="2" charset="2"/>
              </a:rPr>
              <a:t>như</a:t>
            </a:r>
            <a:r>
              <a:rPr lang="vi-VN" baseline="0" dirty="0" smtClean="0">
                <a:sym typeface="Wingdings" panose="05000000000000000000" pitchFamily="2" charset="2"/>
              </a:rPr>
              <a:t> băng thông rộng, đám mây,...</a:t>
            </a:r>
          </a:p>
          <a:p>
            <a:pPr marL="228600" lvl="0" indent="-228600" algn="l" rtl="0">
              <a:spcBef>
                <a:spcPts val="0"/>
              </a:spcBef>
              <a:spcAft>
                <a:spcPts val="0"/>
              </a:spcAft>
              <a:buFontTx/>
              <a:buAutoNum type="arabicPeriod"/>
            </a:pPr>
            <a:r>
              <a:rPr lang="vi-VN" baseline="0" dirty="0" smtClean="0">
                <a:sym typeface="Wingdings" panose="05000000000000000000" pitchFamily="2" charset="2"/>
              </a:rPr>
              <a:t>Vấn đề cuối cùng mà cũng không kém phần quan trọng đó là </a:t>
            </a:r>
            <a:r>
              <a:rPr lang="vi-VN" b="1" baseline="0" dirty="0" smtClean="0">
                <a:sym typeface="Wingdings" panose="05000000000000000000" pitchFamily="2" charset="2"/>
              </a:rPr>
              <a:t>bảo mật, an ninh</a:t>
            </a:r>
            <a:r>
              <a:rPr lang="vi-VN" baseline="0" dirty="0" smtClean="0">
                <a:sym typeface="Wingdings" panose="05000000000000000000" pitchFamily="2" charset="2"/>
              </a:rPr>
              <a:t>. IoT tạo ra một môi trường để chia sẻ nhiều dữ liệu, mà hiện nay các </a:t>
            </a:r>
            <a:r>
              <a:rPr lang="vi-VN" b="1" baseline="0" dirty="0" smtClean="0">
                <a:sym typeface="Wingdings" panose="05000000000000000000" pitchFamily="2" charset="2"/>
              </a:rPr>
              <a:t>biện pháp an ninh </a:t>
            </a:r>
            <a:r>
              <a:rPr lang="vi-VN" baseline="0" dirty="0" smtClean="0">
                <a:sym typeface="Wingdings" panose="05000000000000000000" pitchFamily="2" charset="2"/>
              </a:rPr>
              <a:t>của chúng ta </a:t>
            </a:r>
            <a:r>
              <a:rPr lang="vi-VN" b="1" baseline="0" dirty="0" smtClean="0">
                <a:sym typeface="Wingdings" panose="05000000000000000000" pitchFamily="2" charset="2"/>
              </a:rPr>
              <a:t>chưa đảm bảo</a:t>
            </a:r>
            <a:r>
              <a:rPr lang="vi-VN" baseline="0" dirty="0" smtClean="0">
                <a:sym typeface="Wingdings" panose="05000000000000000000" pitchFamily="2" charset="2"/>
              </a:rPr>
              <a:t>. </a:t>
            </a:r>
            <a:endParaRPr dirty="0"/>
          </a:p>
        </p:txBody>
      </p:sp>
    </p:spTree>
    <p:extLst>
      <p:ext uri="{BB962C8B-B14F-4D97-AF65-F5344CB8AC3E}">
        <p14:creationId xmlns:p14="http://schemas.microsoft.com/office/powerpoint/2010/main" val="829623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1c8d0b7f6e_0_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1c8d0b7f6e_0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0678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7626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0604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baseline="0" dirty="0" smtClean="0"/>
              <a:t>Bài th trình của chúng mình gồm có 4 phần:</a:t>
            </a:r>
          </a:p>
          <a:p>
            <a:pPr marL="228600" lvl="0" indent="-228600" algn="l" rtl="0">
              <a:spcBef>
                <a:spcPts val="0"/>
              </a:spcBef>
              <a:spcAft>
                <a:spcPts val="0"/>
              </a:spcAft>
              <a:buAutoNum type="arabicPeriod"/>
            </a:pPr>
            <a:r>
              <a:rPr lang="en-US" baseline="0" dirty="0" err="1" smtClean="0"/>
              <a:t>Đưa</a:t>
            </a:r>
            <a:r>
              <a:rPr lang="en-US" baseline="0" dirty="0" smtClean="0"/>
              <a:t> </a:t>
            </a:r>
            <a:r>
              <a:rPr lang="en-US" baseline="0" dirty="0" err="1" smtClean="0"/>
              <a:t>ra</a:t>
            </a:r>
            <a:r>
              <a:rPr lang="en-US" baseline="0" dirty="0" smtClean="0"/>
              <a:t> </a:t>
            </a:r>
            <a:r>
              <a:rPr lang="en-US" b="1" baseline="0" dirty="0" err="1" smtClean="0"/>
              <a:t>khái</a:t>
            </a:r>
            <a:r>
              <a:rPr lang="en-US" b="1" baseline="0" dirty="0" smtClean="0"/>
              <a:t> </a:t>
            </a:r>
            <a:r>
              <a:rPr lang="en-US" b="1" baseline="0" dirty="0" err="1" smtClean="0"/>
              <a:t>niệm</a:t>
            </a:r>
            <a:r>
              <a:rPr lang="en-US" b="1" baseline="0" dirty="0" smtClean="0"/>
              <a:t> </a:t>
            </a:r>
            <a:r>
              <a:rPr lang="en-US" baseline="0" dirty="0" err="1" smtClean="0"/>
              <a:t>về</a:t>
            </a:r>
            <a:r>
              <a:rPr lang="en-US" baseline="0" dirty="0" smtClean="0"/>
              <a:t> </a:t>
            </a:r>
            <a:r>
              <a:rPr lang="en-US" baseline="0" dirty="0" err="1" smtClean="0"/>
              <a:t>IoT</a:t>
            </a:r>
            <a:endParaRPr lang="en-US" baseline="0" dirty="0" smtClean="0"/>
          </a:p>
          <a:p>
            <a:pPr marL="228600" lvl="0" indent="-228600" algn="l" rtl="0">
              <a:spcBef>
                <a:spcPts val="0"/>
              </a:spcBef>
              <a:spcAft>
                <a:spcPts val="0"/>
              </a:spcAft>
              <a:buAutoNum type="arabicPeriod"/>
            </a:pPr>
            <a:r>
              <a:rPr lang="en-US" baseline="0" dirty="0" err="1" smtClean="0"/>
              <a:t>Trình</a:t>
            </a:r>
            <a:r>
              <a:rPr lang="en-US" baseline="0" dirty="0" smtClean="0"/>
              <a:t> </a:t>
            </a:r>
            <a:r>
              <a:rPr lang="en-US" baseline="0" dirty="0" err="1" smtClean="0"/>
              <a:t>bày</a:t>
            </a:r>
            <a:r>
              <a:rPr lang="en-US" baseline="0" dirty="0" smtClean="0"/>
              <a:t> </a:t>
            </a:r>
            <a:r>
              <a:rPr lang="en-US" baseline="0" dirty="0" err="1" smtClean="0"/>
              <a:t>về</a:t>
            </a:r>
            <a:r>
              <a:rPr lang="en-US" baseline="0" dirty="0" smtClean="0"/>
              <a:t> </a:t>
            </a:r>
            <a:r>
              <a:rPr lang="en-US" b="1" baseline="0" dirty="0" err="1" smtClean="0"/>
              <a:t>công</a:t>
            </a:r>
            <a:r>
              <a:rPr lang="en-US" b="1" baseline="0" dirty="0" smtClean="0"/>
              <a:t> </a:t>
            </a:r>
            <a:r>
              <a:rPr lang="en-US" b="1" baseline="0" dirty="0" err="1" smtClean="0"/>
              <a:t>nghệ</a:t>
            </a:r>
            <a:r>
              <a:rPr lang="en-US" b="1" baseline="0" dirty="0" smtClean="0"/>
              <a:t> </a:t>
            </a:r>
            <a:r>
              <a:rPr lang="en-US" baseline="0" dirty="0" err="1" smtClean="0"/>
              <a:t>của</a:t>
            </a:r>
            <a:r>
              <a:rPr lang="en-US" baseline="0" dirty="0" smtClean="0"/>
              <a:t> </a:t>
            </a:r>
            <a:r>
              <a:rPr lang="en-US" baseline="0" dirty="0" err="1" smtClean="0"/>
              <a:t>IoT</a:t>
            </a:r>
            <a:r>
              <a:rPr lang="en-US" baseline="0" dirty="0" smtClean="0"/>
              <a:t>. </a:t>
            </a:r>
            <a:r>
              <a:rPr lang="en-US" baseline="0" dirty="0" err="1" smtClean="0"/>
              <a:t>Chủ</a:t>
            </a:r>
            <a:r>
              <a:rPr lang="en-US" baseline="0" dirty="0" smtClean="0"/>
              <a:t> </a:t>
            </a:r>
            <a:r>
              <a:rPr lang="en-US" baseline="0" dirty="0" err="1" smtClean="0"/>
              <a:t>yếu</a:t>
            </a:r>
            <a:r>
              <a:rPr lang="en-US" baseline="0" dirty="0" smtClean="0"/>
              <a:t> </a:t>
            </a:r>
            <a:r>
              <a:rPr lang="en-US" baseline="0" dirty="0" err="1" smtClean="0"/>
              <a:t>nói</a:t>
            </a:r>
            <a:r>
              <a:rPr lang="en-US" baseline="0" dirty="0" smtClean="0"/>
              <a:t> </a:t>
            </a:r>
            <a:r>
              <a:rPr lang="en-US" baseline="0" dirty="0" err="1" smtClean="0"/>
              <a:t>về</a:t>
            </a:r>
            <a:r>
              <a:rPr lang="en-US" baseline="0" dirty="0" smtClean="0"/>
              <a:t> </a:t>
            </a:r>
            <a:r>
              <a:rPr lang="en-US" b="1" baseline="0" dirty="0" err="1" smtClean="0"/>
              <a:t>cách</a:t>
            </a:r>
            <a:r>
              <a:rPr lang="en-US" b="1" baseline="0" dirty="0" smtClean="0"/>
              <a:t> </a:t>
            </a:r>
            <a:r>
              <a:rPr lang="en-US" b="1" baseline="0" dirty="0" err="1" smtClean="0"/>
              <a:t>thức</a:t>
            </a:r>
            <a:r>
              <a:rPr lang="en-US" b="1" baseline="0" dirty="0" smtClean="0"/>
              <a:t> </a:t>
            </a:r>
            <a:r>
              <a:rPr lang="en-US" baseline="0" dirty="0" err="1" smtClean="0"/>
              <a:t>IoT</a:t>
            </a:r>
            <a:r>
              <a:rPr lang="en-US" baseline="0" dirty="0" smtClean="0"/>
              <a:t> </a:t>
            </a:r>
            <a:r>
              <a:rPr lang="en-US" b="1" baseline="0" dirty="0" err="1" smtClean="0"/>
              <a:t>hoạt</a:t>
            </a:r>
            <a:r>
              <a:rPr lang="en-US" b="1" baseline="0" dirty="0" smtClean="0"/>
              <a:t> </a:t>
            </a:r>
            <a:r>
              <a:rPr lang="en-US" b="1" baseline="0" dirty="0" err="1" smtClean="0"/>
              <a:t>động</a:t>
            </a:r>
            <a:r>
              <a:rPr lang="en-US" b="1" baseline="0" dirty="0" smtClean="0"/>
              <a:t> </a:t>
            </a:r>
            <a:r>
              <a:rPr lang="en-US" b="1" baseline="0" dirty="0" err="1" smtClean="0"/>
              <a:t>ntn</a:t>
            </a:r>
            <a:endParaRPr lang="en-US" b="1" baseline="0" dirty="0" smtClean="0"/>
          </a:p>
          <a:p>
            <a:pPr marL="228600" lvl="0" indent="-228600" algn="l" rtl="0">
              <a:spcBef>
                <a:spcPts val="0"/>
              </a:spcBef>
              <a:spcAft>
                <a:spcPts val="0"/>
              </a:spcAft>
              <a:buAutoNum type="arabicPeriod"/>
            </a:pPr>
            <a:r>
              <a:rPr lang="en-US" baseline="0" dirty="0" err="1" smtClean="0"/>
              <a:t>Nêu</a:t>
            </a:r>
            <a:r>
              <a:rPr lang="en-US" baseline="0" dirty="0" smtClean="0"/>
              <a:t> </a:t>
            </a:r>
            <a:r>
              <a:rPr lang="en-US" baseline="0" dirty="0" err="1" smtClean="0"/>
              <a:t>một</a:t>
            </a:r>
            <a:r>
              <a:rPr lang="en-US" baseline="0" dirty="0" smtClean="0"/>
              <a:t> </a:t>
            </a:r>
            <a:r>
              <a:rPr lang="en-US" baseline="0" dirty="0" err="1" smtClean="0"/>
              <a:t>vài</a:t>
            </a:r>
            <a:r>
              <a:rPr lang="en-US" baseline="0" dirty="0" smtClean="0"/>
              <a:t> </a:t>
            </a:r>
            <a:r>
              <a:rPr lang="en-US" b="1" baseline="0" dirty="0" err="1" smtClean="0"/>
              <a:t>ứng</a:t>
            </a:r>
            <a:r>
              <a:rPr lang="en-US" b="1" baseline="0" dirty="0" smtClean="0"/>
              <a:t> </a:t>
            </a:r>
            <a:r>
              <a:rPr lang="en-US" b="1" baseline="0" dirty="0" err="1" smtClean="0"/>
              <a:t>dụng</a:t>
            </a:r>
            <a:r>
              <a:rPr lang="en-US" b="1" baseline="0" dirty="0" smtClean="0"/>
              <a:t> </a:t>
            </a:r>
            <a:r>
              <a:rPr lang="en-US" baseline="0" dirty="0" err="1" smtClean="0"/>
              <a:t>tiêu</a:t>
            </a:r>
            <a:r>
              <a:rPr lang="en-US" baseline="0" dirty="0" smtClean="0"/>
              <a:t> </a:t>
            </a:r>
            <a:r>
              <a:rPr lang="en-US" baseline="0" dirty="0" err="1" smtClean="0"/>
              <a:t>biểu</a:t>
            </a:r>
            <a:r>
              <a:rPr lang="en-US" baseline="0" dirty="0" smtClean="0"/>
              <a:t> </a:t>
            </a:r>
            <a:r>
              <a:rPr lang="en-US" baseline="0" dirty="0" err="1" smtClean="0"/>
              <a:t>của</a:t>
            </a:r>
            <a:r>
              <a:rPr lang="en-US" baseline="0" dirty="0" smtClean="0"/>
              <a:t> </a:t>
            </a:r>
            <a:r>
              <a:rPr lang="en-US" baseline="0" dirty="0" err="1" smtClean="0"/>
              <a:t>IoT</a:t>
            </a:r>
            <a:r>
              <a:rPr lang="en-US" baseline="0" dirty="0" smtClean="0"/>
              <a:t> </a:t>
            </a:r>
            <a:r>
              <a:rPr lang="en-US" baseline="0" dirty="0" err="1" smtClean="0"/>
              <a:t>trong</a:t>
            </a:r>
            <a:r>
              <a:rPr lang="en-US" baseline="0" dirty="0" smtClean="0"/>
              <a:t> </a:t>
            </a:r>
            <a:r>
              <a:rPr lang="en-US" baseline="0" dirty="0" err="1" smtClean="0"/>
              <a:t>đời</a:t>
            </a:r>
            <a:r>
              <a:rPr lang="en-US" baseline="0" dirty="0" smtClean="0"/>
              <a:t> </a:t>
            </a:r>
            <a:r>
              <a:rPr lang="en-US" baseline="0" dirty="0" err="1" smtClean="0"/>
              <a:t>sống</a:t>
            </a:r>
            <a:r>
              <a:rPr lang="en-US" baseline="0" dirty="0" smtClean="0"/>
              <a:t> </a:t>
            </a:r>
            <a:r>
              <a:rPr lang="en-US" baseline="0" dirty="0" err="1" smtClean="0"/>
              <a:t>hiện</a:t>
            </a:r>
            <a:r>
              <a:rPr lang="en-US" baseline="0" dirty="0" smtClean="0"/>
              <a:t> </a:t>
            </a:r>
            <a:r>
              <a:rPr lang="en-US" baseline="0" dirty="0" err="1" smtClean="0"/>
              <a:t>đại</a:t>
            </a:r>
            <a:endParaRPr lang="en-US" baseline="0" dirty="0" smtClean="0"/>
          </a:p>
          <a:p>
            <a:pPr marL="228600" lvl="0" indent="-228600" algn="l" rtl="0">
              <a:spcBef>
                <a:spcPts val="0"/>
              </a:spcBef>
              <a:spcAft>
                <a:spcPts val="0"/>
              </a:spcAft>
              <a:buAutoNum type="arabicPeriod"/>
            </a:pPr>
            <a:r>
              <a:rPr lang="en-US" baseline="0" dirty="0" err="1" smtClean="0"/>
              <a:t>Kết</a:t>
            </a:r>
            <a:r>
              <a:rPr lang="en-US" baseline="0" dirty="0" smtClean="0"/>
              <a:t> </a:t>
            </a:r>
            <a:r>
              <a:rPr lang="en-US" baseline="0" dirty="0" err="1" smtClean="0"/>
              <a:t>luận</a:t>
            </a:r>
            <a:r>
              <a:rPr lang="en-US" baseline="0" dirty="0" smtClean="0"/>
              <a:t> </a:t>
            </a:r>
            <a:r>
              <a:rPr lang="en-US" baseline="0" dirty="0" err="1" smtClean="0"/>
              <a:t>về</a:t>
            </a:r>
            <a:r>
              <a:rPr lang="en-US" baseline="0" dirty="0" smtClean="0"/>
              <a:t> </a:t>
            </a:r>
            <a:r>
              <a:rPr lang="en-US" b="1" baseline="0" dirty="0" err="1" smtClean="0"/>
              <a:t>tiềm</a:t>
            </a:r>
            <a:r>
              <a:rPr lang="en-US" b="1" baseline="0" dirty="0" smtClean="0"/>
              <a:t> </a:t>
            </a:r>
            <a:r>
              <a:rPr lang="en-US" b="1" baseline="0" dirty="0" err="1" smtClean="0"/>
              <a:t>năng</a:t>
            </a:r>
            <a:r>
              <a:rPr lang="en-US" b="1" baseline="0" dirty="0" smtClean="0"/>
              <a:t> </a:t>
            </a:r>
            <a:r>
              <a:rPr lang="en-US" baseline="0" dirty="0" err="1" smtClean="0"/>
              <a:t>và</a:t>
            </a:r>
            <a:r>
              <a:rPr lang="en-US" baseline="0" dirty="0" smtClean="0"/>
              <a:t> </a:t>
            </a:r>
            <a:r>
              <a:rPr lang="en-US" baseline="0" dirty="0" err="1" smtClean="0"/>
              <a:t>định</a:t>
            </a:r>
            <a:r>
              <a:rPr lang="en-US" baseline="0" dirty="0" smtClean="0"/>
              <a:t> </a:t>
            </a:r>
            <a:r>
              <a:rPr lang="en-US" b="1" baseline="0" dirty="0" err="1" smtClean="0"/>
              <a:t>hướng</a:t>
            </a:r>
            <a:r>
              <a:rPr lang="en-US" b="1" baseline="0" dirty="0" smtClean="0"/>
              <a:t> </a:t>
            </a:r>
            <a:r>
              <a:rPr lang="en-US" b="1" baseline="0" dirty="0" err="1" smtClean="0"/>
              <a:t>phát</a:t>
            </a:r>
            <a:r>
              <a:rPr lang="en-US" b="1" baseline="0" dirty="0" smtClean="0"/>
              <a:t> </a:t>
            </a:r>
            <a:r>
              <a:rPr lang="en-US" b="1" baseline="0" dirty="0" err="1" smtClean="0"/>
              <a:t>triển</a:t>
            </a:r>
            <a:r>
              <a:rPr lang="en-US" b="1" baseline="0" dirty="0" smtClean="0"/>
              <a:t> </a:t>
            </a:r>
            <a:r>
              <a:rPr lang="en-US" baseline="0" dirty="0" err="1" smtClean="0"/>
              <a:t>của</a:t>
            </a:r>
            <a:r>
              <a:rPr lang="en-US" baseline="0" dirty="0" smtClean="0"/>
              <a:t> </a:t>
            </a:r>
            <a:r>
              <a:rPr lang="en-US" baseline="0" dirty="0" err="1" smtClean="0"/>
              <a:t>IoT</a:t>
            </a:r>
            <a:r>
              <a:rPr lang="en-US" baseline="0" dirty="0" smtClean="0"/>
              <a:t> </a:t>
            </a:r>
            <a:r>
              <a:rPr lang="en-US" baseline="0" dirty="0" err="1" smtClean="0"/>
              <a:t>trong</a:t>
            </a:r>
            <a:r>
              <a:rPr lang="en-US" baseline="0" dirty="0" smtClean="0"/>
              <a:t> </a:t>
            </a:r>
            <a:r>
              <a:rPr lang="en-US" baseline="0" dirty="0" err="1" smtClean="0"/>
              <a:t>tương</a:t>
            </a:r>
            <a:r>
              <a:rPr lang="en-US" baseline="0" dirty="0" smtClean="0"/>
              <a:t> </a:t>
            </a:r>
            <a:r>
              <a:rPr lang="en-US" baseline="0" dirty="0" err="1" smtClean="0"/>
              <a:t>lai</a:t>
            </a:r>
            <a:r>
              <a:rPr lang="en-US" baseline="0" dirty="0" smtClean="0"/>
              <a:t>.</a:t>
            </a:r>
            <a:endParaRPr dirty="0"/>
          </a:p>
        </p:txBody>
      </p:sp>
    </p:spTree>
    <p:extLst>
      <p:ext uri="{BB962C8B-B14F-4D97-AF65-F5344CB8AC3E}">
        <p14:creationId xmlns:p14="http://schemas.microsoft.com/office/powerpoint/2010/main" val="3176944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smtClean="0"/>
              <a:t>IoT</a:t>
            </a:r>
            <a:r>
              <a:rPr lang="en-US" baseline="0" dirty="0" smtClean="0"/>
              <a:t> </a:t>
            </a:r>
            <a:r>
              <a:rPr lang="en-US" baseline="0" dirty="0" err="1" smtClean="0"/>
              <a:t>không</a:t>
            </a:r>
            <a:r>
              <a:rPr lang="en-US" baseline="0" dirty="0" smtClean="0"/>
              <a:t> </a:t>
            </a:r>
            <a:r>
              <a:rPr lang="en-US" baseline="0" dirty="0" err="1" smtClean="0"/>
              <a:t>phải</a:t>
            </a:r>
            <a:r>
              <a:rPr lang="en-US" baseline="0" dirty="0" smtClean="0"/>
              <a:t> </a:t>
            </a:r>
            <a:r>
              <a:rPr lang="en-US" baseline="0" dirty="0" err="1" smtClean="0"/>
              <a:t>là</a:t>
            </a:r>
            <a:r>
              <a:rPr lang="en-US" baseline="0" dirty="0" smtClean="0"/>
              <a:t> </a:t>
            </a:r>
            <a:r>
              <a:rPr lang="en-US" baseline="0" dirty="0" err="1" smtClean="0"/>
              <a:t>một</a:t>
            </a:r>
            <a:r>
              <a:rPr lang="en-US" baseline="0" dirty="0" smtClean="0"/>
              <a:t> </a:t>
            </a:r>
            <a:r>
              <a:rPr lang="en-US" baseline="0" dirty="0" err="1" smtClean="0"/>
              <a:t>thuật</a:t>
            </a:r>
            <a:r>
              <a:rPr lang="en-US" baseline="0" dirty="0" smtClean="0"/>
              <a:t> </a:t>
            </a:r>
            <a:r>
              <a:rPr lang="en-US" baseline="0" dirty="0" err="1" smtClean="0"/>
              <a:t>ngữ</a:t>
            </a:r>
            <a:r>
              <a:rPr lang="en-US" baseline="0" dirty="0" smtClean="0"/>
              <a:t> </a:t>
            </a:r>
            <a:r>
              <a:rPr lang="en-US" baseline="0" dirty="0" err="1" smtClean="0"/>
              <a:t>dễ</a:t>
            </a:r>
            <a:r>
              <a:rPr lang="en-US" baseline="0" dirty="0" smtClean="0"/>
              <a:t> </a:t>
            </a:r>
            <a:r>
              <a:rPr lang="en-US" baseline="0" dirty="0" err="1" smtClean="0"/>
              <a:t>giải</a:t>
            </a:r>
            <a:r>
              <a:rPr lang="en-US" baseline="0" dirty="0" smtClean="0"/>
              <a:t> </a:t>
            </a:r>
            <a:r>
              <a:rPr lang="en-US" baseline="0" dirty="0" err="1" smtClean="0"/>
              <a:t>thích</a:t>
            </a:r>
            <a:r>
              <a:rPr lang="en-US" baseline="0" dirty="0" smtClean="0"/>
              <a:t> </a:t>
            </a:r>
            <a:r>
              <a:rPr lang="en-US" baseline="0" dirty="0" err="1" smtClean="0"/>
              <a:t>vì</a:t>
            </a:r>
            <a:r>
              <a:rPr lang="en-US" baseline="0" dirty="0" smtClean="0"/>
              <a:t> </a:t>
            </a:r>
            <a:r>
              <a:rPr lang="en-US" b="1" baseline="0" dirty="0" err="1" smtClean="0"/>
              <a:t>phạm</a:t>
            </a:r>
            <a:r>
              <a:rPr lang="en-US" b="1" baseline="0" dirty="0" smtClean="0"/>
              <a:t> vi </a:t>
            </a:r>
            <a:r>
              <a:rPr lang="en-US" baseline="0" dirty="0" err="1" smtClean="0"/>
              <a:t>của</a:t>
            </a:r>
            <a:r>
              <a:rPr lang="en-US" baseline="0" dirty="0" smtClean="0"/>
              <a:t> </a:t>
            </a:r>
            <a:r>
              <a:rPr lang="en-US" baseline="0" dirty="0" err="1" smtClean="0"/>
              <a:t>nó</a:t>
            </a:r>
            <a:r>
              <a:rPr lang="en-US" baseline="0" dirty="0" smtClean="0"/>
              <a:t> </a:t>
            </a:r>
            <a:r>
              <a:rPr lang="en-US" baseline="0" dirty="0" err="1" smtClean="0"/>
              <a:t>khá</a:t>
            </a:r>
            <a:r>
              <a:rPr lang="en-US" baseline="0" dirty="0" smtClean="0"/>
              <a:t> </a:t>
            </a:r>
            <a:r>
              <a:rPr lang="en-US" baseline="0" dirty="0" err="1" smtClean="0"/>
              <a:t>là</a:t>
            </a:r>
            <a:r>
              <a:rPr lang="en-US" baseline="0" dirty="0" smtClean="0"/>
              <a:t> </a:t>
            </a:r>
            <a:r>
              <a:rPr lang="en-US" b="1" baseline="0" dirty="0" err="1" smtClean="0"/>
              <a:t>rộng</a:t>
            </a:r>
            <a:r>
              <a:rPr lang="en-US" baseline="0" dirty="0" smtClean="0"/>
              <a:t>. </a:t>
            </a:r>
            <a:r>
              <a:rPr lang="en-US" baseline="0" dirty="0" err="1" smtClean="0"/>
              <a:t>Ngoài</a:t>
            </a:r>
            <a:r>
              <a:rPr lang="en-US" baseline="0" dirty="0" smtClean="0"/>
              <a:t> </a:t>
            </a:r>
            <a:r>
              <a:rPr lang="en-US" baseline="0" dirty="0" err="1" smtClean="0"/>
              <a:t>ra</a:t>
            </a:r>
            <a:r>
              <a:rPr lang="en-US" baseline="0" dirty="0" smtClean="0"/>
              <a:t> </a:t>
            </a:r>
            <a:r>
              <a:rPr lang="en-US" baseline="0" dirty="0" err="1" smtClean="0"/>
              <a:t>hiện</a:t>
            </a:r>
            <a:r>
              <a:rPr lang="en-US" baseline="0" dirty="0" smtClean="0"/>
              <a:t> nay </a:t>
            </a:r>
            <a:r>
              <a:rPr lang="en-US" baseline="0" dirty="0" err="1" smtClean="0"/>
              <a:t>thế</a:t>
            </a:r>
            <a:r>
              <a:rPr lang="en-US" baseline="0" dirty="0" smtClean="0"/>
              <a:t> </a:t>
            </a:r>
            <a:r>
              <a:rPr lang="en-US" baseline="0" dirty="0" err="1" smtClean="0"/>
              <a:t>giới</a:t>
            </a:r>
            <a:r>
              <a:rPr lang="en-US" baseline="0" dirty="0" smtClean="0"/>
              <a:t> </a:t>
            </a:r>
            <a:r>
              <a:rPr lang="en-US" baseline="0" dirty="0" err="1" smtClean="0"/>
              <a:t>cũng</a:t>
            </a:r>
            <a:r>
              <a:rPr lang="en-US" baseline="0" dirty="0" smtClean="0"/>
              <a:t> </a:t>
            </a:r>
            <a:r>
              <a:rPr lang="en-US" b="1" baseline="0" dirty="0" err="1" smtClean="0"/>
              <a:t>chưa</a:t>
            </a:r>
            <a:r>
              <a:rPr lang="en-US" b="1" baseline="0" dirty="0" smtClean="0"/>
              <a:t> </a:t>
            </a:r>
            <a:r>
              <a:rPr lang="en-US" b="1" baseline="0" dirty="0" err="1" smtClean="0"/>
              <a:t>có</a:t>
            </a:r>
            <a:r>
              <a:rPr lang="en-US" b="1" baseline="0" dirty="0" smtClean="0"/>
              <a:t> </a:t>
            </a:r>
            <a:r>
              <a:rPr lang="en-US" b="1" baseline="0" dirty="0" err="1" smtClean="0"/>
              <a:t>sự</a:t>
            </a:r>
            <a:r>
              <a:rPr lang="en-US" b="1" baseline="0" dirty="0" smtClean="0"/>
              <a:t> </a:t>
            </a:r>
            <a:r>
              <a:rPr lang="en-US" b="1" baseline="0" dirty="0" err="1" smtClean="0"/>
              <a:t>thống</a:t>
            </a:r>
            <a:r>
              <a:rPr lang="en-US" b="1" baseline="0" dirty="0" smtClean="0"/>
              <a:t> </a:t>
            </a:r>
            <a:r>
              <a:rPr lang="en-US" b="1" baseline="0" dirty="0" err="1" smtClean="0"/>
              <a:t>nhất</a:t>
            </a:r>
            <a:r>
              <a:rPr lang="en-US" b="1" baseline="0" dirty="0" smtClean="0"/>
              <a:t> </a:t>
            </a:r>
            <a:r>
              <a:rPr lang="en-US" baseline="0" dirty="0" err="1" smtClean="0"/>
              <a:t>về</a:t>
            </a:r>
            <a:r>
              <a:rPr lang="en-US" baseline="0" dirty="0" smtClean="0"/>
              <a:t> </a:t>
            </a:r>
            <a:r>
              <a:rPr lang="en-US" baseline="0" dirty="0" err="1" smtClean="0"/>
              <a:t>định</a:t>
            </a:r>
            <a:r>
              <a:rPr lang="en-US" baseline="0" dirty="0" smtClean="0"/>
              <a:t> </a:t>
            </a:r>
            <a:r>
              <a:rPr lang="en-US" baseline="0" dirty="0" err="1" smtClean="0"/>
              <a:t>nghĩa</a:t>
            </a:r>
            <a:r>
              <a:rPr lang="en-US" baseline="0" dirty="0" smtClean="0"/>
              <a:t> </a:t>
            </a:r>
            <a:r>
              <a:rPr lang="en-US" baseline="0" dirty="0" err="1" smtClean="0"/>
              <a:t>của</a:t>
            </a:r>
            <a:r>
              <a:rPr lang="en-US" baseline="0" dirty="0" smtClean="0"/>
              <a:t> </a:t>
            </a:r>
            <a:r>
              <a:rPr lang="en-US" baseline="0" dirty="0" err="1" smtClean="0"/>
              <a:t>IoT</a:t>
            </a:r>
            <a:r>
              <a:rPr lang="en-US" baseline="0" dirty="0" smtClean="0"/>
              <a:t>. </a:t>
            </a:r>
            <a:r>
              <a:rPr lang="en-US" baseline="0" dirty="0" err="1" smtClean="0"/>
              <a:t>Đã</a:t>
            </a:r>
            <a:r>
              <a:rPr lang="en-US" baseline="0" dirty="0" smtClean="0"/>
              <a:t> </a:t>
            </a:r>
            <a:r>
              <a:rPr lang="en-US" baseline="0" dirty="0" err="1" smtClean="0"/>
              <a:t>có</a:t>
            </a:r>
            <a:r>
              <a:rPr lang="en-US" baseline="0" dirty="0" smtClean="0"/>
              <a:t> </a:t>
            </a:r>
            <a:r>
              <a:rPr lang="en-US" baseline="0" dirty="0" err="1" smtClean="0"/>
              <a:t>rất</a:t>
            </a:r>
            <a:r>
              <a:rPr lang="en-US" baseline="0" dirty="0" smtClean="0"/>
              <a:t> </a:t>
            </a:r>
            <a:r>
              <a:rPr lang="en-US" b="1" baseline="0" dirty="0" err="1" smtClean="0"/>
              <a:t>nhiều</a:t>
            </a:r>
            <a:r>
              <a:rPr lang="en-US" b="1" baseline="0" dirty="0" smtClean="0"/>
              <a:t> </a:t>
            </a:r>
            <a:r>
              <a:rPr lang="en-US" b="1" baseline="0" dirty="0" err="1" smtClean="0"/>
              <a:t>tổ</a:t>
            </a:r>
            <a:r>
              <a:rPr lang="en-US" b="1" baseline="0" dirty="0" smtClean="0"/>
              <a:t> </a:t>
            </a:r>
            <a:r>
              <a:rPr lang="en-US" b="1" baseline="0" dirty="0" err="1" smtClean="0"/>
              <a:t>chức</a:t>
            </a:r>
            <a:r>
              <a:rPr lang="en-US" baseline="0" dirty="0" smtClean="0"/>
              <a:t> </a:t>
            </a:r>
            <a:r>
              <a:rPr lang="en-US" baseline="0" dirty="0" err="1" smtClean="0"/>
              <a:t>và</a:t>
            </a:r>
            <a:r>
              <a:rPr lang="en-US" baseline="0" dirty="0" smtClean="0"/>
              <a:t> </a:t>
            </a:r>
            <a:r>
              <a:rPr lang="en-US" baseline="0" dirty="0" err="1" smtClean="0"/>
              <a:t>đơn</a:t>
            </a:r>
            <a:r>
              <a:rPr lang="en-US" baseline="0" dirty="0" smtClean="0"/>
              <a:t> </a:t>
            </a:r>
            <a:r>
              <a:rPr lang="en-US" baseline="0" dirty="0" err="1" smtClean="0"/>
              <a:t>vị</a:t>
            </a:r>
            <a:r>
              <a:rPr lang="en-US" baseline="0" dirty="0" smtClean="0"/>
              <a:t> </a:t>
            </a:r>
            <a:r>
              <a:rPr lang="en-US" baseline="0" dirty="0" err="1" smtClean="0"/>
              <a:t>nghiên</a:t>
            </a:r>
            <a:r>
              <a:rPr lang="en-US" baseline="0" dirty="0" smtClean="0"/>
              <a:t> </a:t>
            </a:r>
            <a:r>
              <a:rPr lang="en-US" baseline="0" dirty="0" err="1" smtClean="0"/>
              <a:t>cứu</a:t>
            </a:r>
            <a:r>
              <a:rPr lang="en-US" baseline="0" dirty="0" smtClean="0"/>
              <a:t> </a:t>
            </a:r>
            <a:r>
              <a:rPr lang="en-US" baseline="0" dirty="0" err="1" smtClean="0"/>
              <a:t>IoT</a:t>
            </a:r>
            <a:r>
              <a:rPr lang="en-US" baseline="0" dirty="0" smtClean="0"/>
              <a:t> </a:t>
            </a:r>
            <a:r>
              <a:rPr lang="en-US" baseline="0" dirty="0" err="1" smtClean="0"/>
              <a:t>và</a:t>
            </a:r>
            <a:r>
              <a:rPr lang="en-US" baseline="0" dirty="0" smtClean="0"/>
              <a:t> </a:t>
            </a:r>
            <a:r>
              <a:rPr lang="en-US" baseline="0" dirty="0" err="1" smtClean="0"/>
              <a:t>đưa</a:t>
            </a:r>
            <a:r>
              <a:rPr lang="en-US" baseline="0" dirty="0" smtClean="0"/>
              <a:t> </a:t>
            </a:r>
            <a:r>
              <a:rPr lang="en-US" baseline="0" dirty="0" err="1" smtClean="0"/>
              <a:t>ra</a:t>
            </a:r>
            <a:r>
              <a:rPr lang="en-US" baseline="0" dirty="0" smtClean="0"/>
              <a:t> </a:t>
            </a:r>
            <a:r>
              <a:rPr lang="en-US" baseline="0" dirty="0" err="1" smtClean="0"/>
              <a:t>khái</a:t>
            </a:r>
            <a:r>
              <a:rPr lang="en-US" baseline="0" dirty="0" smtClean="0"/>
              <a:t> </a:t>
            </a:r>
            <a:r>
              <a:rPr lang="en-US" baseline="0" dirty="0" err="1" smtClean="0"/>
              <a:t>niệm</a:t>
            </a:r>
            <a:r>
              <a:rPr lang="en-US" baseline="0" dirty="0" smtClean="0"/>
              <a:t> </a:t>
            </a:r>
            <a:r>
              <a:rPr lang="en-US" baseline="0" dirty="0" err="1" smtClean="0"/>
              <a:t>riêng</a:t>
            </a:r>
            <a:r>
              <a:rPr lang="en-US" baseline="0" dirty="0" smtClean="0"/>
              <a:t> </a:t>
            </a:r>
            <a:r>
              <a:rPr lang="en-US" baseline="0" dirty="0" err="1" smtClean="0"/>
              <a:t>của</a:t>
            </a:r>
            <a:r>
              <a:rPr lang="en-US" baseline="0" dirty="0" smtClean="0"/>
              <a:t> </a:t>
            </a:r>
            <a:r>
              <a:rPr lang="en-US" baseline="0" dirty="0" err="1" smtClean="0"/>
              <a:t>họ</a:t>
            </a:r>
            <a:r>
              <a:rPr lang="en-US" baseline="0" dirty="0" smtClean="0"/>
              <a:t>. </a:t>
            </a:r>
            <a:r>
              <a:rPr lang="en-US" baseline="0" dirty="0" err="1" smtClean="0"/>
              <a:t>Tuy</a:t>
            </a:r>
            <a:r>
              <a:rPr lang="en-US" baseline="0" dirty="0" smtClean="0"/>
              <a:t> </a:t>
            </a:r>
            <a:r>
              <a:rPr lang="en-US" baseline="0" dirty="0" err="1" smtClean="0"/>
              <a:t>nhiên</a:t>
            </a:r>
            <a:r>
              <a:rPr lang="en-US" baseline="0" dirty="0" smtClean="0"/>
              <a:t> </a:t>
            </a:r>
            <a:r>
              <a:rPr lang="en-US" baseline="0" dirty="0" err="1" smtClean="0"/>
              <a:t>các</a:t>
            </a:r>
            <a:r>
              <a:rPr lang="en-US" baseline="0" dirty="0" smtClean="0"/>
              <a:t> </a:t>
            </a:r>
            <a:r>
              <a:rPr lang="en-US" baseline="0" dirty="0" err="1" smtClean="0"/>
              <a:t>định</a:t>
            </a:r>
            <a:r>
              <a:rPr lang="en-US" baseline="0" dirty="0" smtClean="0"/>
              <a:t> </a:t>
            </a:r>
            <a:r>
              <a:rPr lang="en-US" baseline="0" dirty="0" err="1" smtClean="0"/>
              <a:t>nghĩa</a:t>
            </a:r>
            <a:r>
              <a:rPr lang="en-US" baseline="0" dirty="0" smtClean="0"/>
              <a:t> </a:t>
            </a:r>
            <a:r>
              <a:rPr lang="en-US" baseline="0" dirty="0" err="1" smtClean="0"/>
              <a:t>này</a:t>
            </a:r>
            <a:r>
              <a:rPr lang="en-US" baseline="0" dirty="0" smtClean="0"/>
              <a:t> </a:t>
            </a:r>
            <a:r>
              <a:rPr lang="en-US" baseline="0" dirty="0" err="1" smtClean="0"/>
              <a:t>vẫn</a:t>
            </a:r>
            <a:r>
              <a:rPr lang="en-US" baseline="0" dirty="0" smtClean="0"/>
              <a:t> </a:t>
            </a:r>
            <a:r>
              <a:rPr lang="en-US" baseline="0" dirty="0" err="1" smtClean="0"/>
              <a:t>tập</a:t>
            </a:r>
            <a:r>
              <a:rPr lang="en-US" baseline="0" dirty="0" smtClean="0"/>
              <a:t> </a:t>
            </a:r>
            <a:r>
              <a:rPr lang="en-US" baseline="0" dirty="0" err="1" smtClean="0"/>
              <a:t>trung</a:t>
            </a:r>
            <a:r>
              <a:rPr lang="en-US" baseline="0" dirty="0" smtClean="0"/>
              <a:t> </a:t>
            </a:r>
            <a:r>
              <a:rPr lang="en-US" baseline="0" dirty="0" err="1" smtClean="0"/>
              <a:t>xoay</a:t>
            </a:r>
            <a:r>
              <a:rPr lang="en-US" baseline="0" dirty="0" smtClean="0"/>
              <a:t> </a:t>
            </a:r>
            <a:r>
              <a:rPr lang="en-US" baseline="0" dirty="0" err="1" smtClean="0"/>
              <a:t>quanh</a:t>
            </a:r>
            <a:r>
              <a:rPr lang="en-US" baseline="0" dirty="0" smtClean="0"/>
              <a:t> </a:t>
            </a:r>
            <a:r>
              <a:rPr lang="en-US" baseline="0" dirty="0" err="1" smtClean="0"/>
              <a:t>việc</a:t>
            </a:r>
            <a:r>
              <a:rPr lang="en-US" baseline="0" dirty="0" smtClean="0"/>
              <a:t> </a:t>
            </a:r>
            <a:r>
              <a:rPr lang="en-US" baseline="0" dirty="0" err="1" smtClean="0"/>
              <a:t>có</a:t>
            </a:r>
            <a:r>
              <a:rPr lang="en-US" baseline="0" dirty="0" smtClean="0"/>
              <a:t> </a:t>
            </a:r>
            <a:r>
              <a:rPr lang="en-US" b="1" baseline="0" dirty="0" err="1" smtClean="0"/>
              <a:t>nhiều</a:t>
            </a:r>
            <a:r>
              <a:rPr lang="en-US" b="1" baseline="0" dirty="0" smtClean="0"/>
              <a:t> </a:t>
            </a:r>
            <a:r>
              <a:rPr lang="en-US" b="1" baseline="0" dirty="0" err="1" smtClean="0"/>
              <a:t>thứ</a:t>
            </a:r>
            <a:r>
              <a:rPr lang="en-US" b="1" baseline="0" dirty="0" smtClean="0"/>
              <a:t> </a:t>
            </a:r>
            <a:r>
              <a:rPr lang="en-US" baseline="0" dirty="0" smtClean="0"/>
              <a:t>(</a:t>
            </a:r>
            <a:r>
              <a:rPr lang="en-US" baseline="0" dirty="0" err="1" smtClean="0"/>
              <a:t>thiết</a:t>
            </a:r>
            <a:r>
              <a:rPr lang="en-US" baseline="0" dirty="0" smtClean="0"/>
              <a:t> </a:t>
            </a:r>
            <a:r>
              <a:rPr lang="en-US" baseline="0" dirty="0" err="1" smtClean="0"/>
              <a:t>bị</a:t>
            </a:r>
            <a:r>
              <a:rPr lang="en-US" baseline="0" dirty="0" smtClean="0"/>
              <a:t>, con </a:t>
            </a:r>
            <a:r>
              <a:rPr lang="en-US" baseline="0" dirty="0" err="1" smtClean="0"/>
              <a:t>người</a:t>
            </a:r>
            <a:r>
              <a:rPr lang="en-US" baseline="0" dirty="0" smtClean="0"/>
              <a:t>,…) </a:t>
            </a:r>
            <a:r>
              <a:rPr lang="en-US" baseline="0" dirty="0" err="1" smtClean="0"/>
              <a:t>được</a:t>
            </a:r>
            <a:r>
              <a:rPr lang="en-US" baseline="0" dirty="0" smtClean="0"/>
              <a:t> </a:t>
            </a:r>
            <a:r>
              <a:rPr lang="en-US" baseline="0" dirty="0" err="1" smtClean="0"/>
              <a:t>định</a:t>
            </a:r>
            <a:r>
              <a:rPr lang="en-US" baseline="0" dirty="0" smtClean="0"/>
              <a:t> </a:t>
            </a:r>
            <a:r>
              <a:rPr lang="en-US" baseline="0" dirty="0" err="1" smtClean="0"/>
              <a:t>danh</a:t>
            </a:r>
            <a:r>
              <a:rPr lang="en-US" baseline="0" dirty="0" smtClean="0"/>
              <a:t> </a:t>
            </a:r>
            <a:r>
              <a:rPr lang="en-US" baseline="0" dirty="0" err="1" smtClean="0"/>
              <a:t>bằng</a:t>
            </a:r>
            <a:r>
              <a:rPr lang="en-US" baseline="0" dirty="0" smtClean="0"/>
              <a:t> </a:t>
            </a:r>
            <a:r>
              <a:rPr lang="en-US" baseline="0" dirty="0" err="1" smtClean="0"/>
              <a:t>địa</a:t>
            </a:r>
            <a:r>
              <a:rPr lang="en-US" baseline="0" dirty="0" smtClean="0"/>
              <a:t> </a:t>
            </a:r>
            <a:r>
              <a:rPr lang="en-US" baseline="0" dirty="0" err="1" smtClean="0"/>
              <a:t>chỉ</a:t>
            </a:r>
            <a:r>
              <a:rPr lang="en-US" baseline="0" dirty="0" smtClean="0"/>
              <a:t> </a:t>
            </a:r>
            <a:r>
              <a:rPr lang="en-US" b="1" baseline="0" dirty="0" smtClean="0"/>
              <a:t>IP</a:t>
            </a:r>
            <a:r>
              <a:rPr lang="en-US" baseline="0" dirty="0" smtClean="0"/>
              <a:t>, </a:t>
            </a:r>
            <a:r>
              <a:rPr lang="en-US" baseline="0" dirty="0" err="1" smtClean="0"/>
              <a:t>và</a:t>
            </a:r>
            <a:r>
              <a:rPr lang="en-US" baseline="0" dirty="0" smtClean="0"/>
              <a:t> </a:t>
            </a:r>
            <a:r>
              <a:rPr lang="en-US" baseline="0" dirty="0" err="1" smtClean="0"/>
              <a:t>được</a:t>
            </a:r>
            <a:r>
              <a:rPr lang="en-US" baseline="0" dirty="0" smtClean="0"/>
              <a:t> </a:t>
            </a:r>
            <a:r>
              <a:rPr lang="en-US" baseline="0" dirty="0" err="1" smtClean="0"/>
              <a:t>kết</a:t>
            </a:r>
            <a:r>
              <a:rPr lang="en-US" baseline="0" dirty="0" smtClean="0"/>
              <a:t> </a:t>
            </a:r>
            <a:r>
              <a:rPr lang="en-US" baseline="0" dirty="0" err="1" smtClean="0"/>
              <a:t>nối</a:t>
            </a:r>
            <a:r>
              <a:rPr lang="en-US" baseline="0" dirty="0" smtClean="0"/>
              <a:t> </a:t>
            </a:r>
            <a:r>
              <a:rPr lang="en-US" b="1" baseline="0" dirty="0" smtClean="0"/>
              <a:t>Internet</a:t>
            </a:r>
            <a:r>
              <a:rPr lang="en-US" baseline="0" dirty="0" smtClean="0"/>
              <a:t>. </a:t>
            </a:r>
            <a:r>
              <a:rPr lang="en-US" baseline="0" dirty="0" err="1" smtClean="0"/>
              <a:t>Đồng</a:t>
            </a:r>
            <a:r>
              <a:rPr lang="en-US" baseline="0" dirty="0" smtClean="0"/>
              <a:t> </a:t>
            </a:r>
            <a:r>
              <a:rPr lang="en-US" baseline="0" dirty="0" err="1" smtClean="0"/>
              <a:t>thời</a:t>
            </a:r>
            <a:r>
              <a:rPr lang="en-US" baseline="0" dirty="0" smtClean="0"/>
              <a:t> </a:t>
            </a:r>
            <a:r>
              <a:rPr lang="en-US" baseline="0" dirty="0" err="1" smtClean="0"/>
              <a:t>chúng</a:t>
            </a:r>
            <a:r>
              <a:rPr lang="en-US" baseline="0" dirty="0" smtClean="0"/>
              <a:t> </a:t>
            </a:r>
            <a:r>
              <a:rPr lang="en-US" baseline="0" dirty="0" err="1" smtClean="0"/>
              <a:t>cũng</a:t>
            </a:r>
            <a:r>
              <a:rPr lang="en-US" baseline="0" dirty="0" smtClean="0"/>
              <a:t> </a:t>
            </a:r>
            <a:r>
              <a:rPr lang="en-US" baseline="0" dirty="0" err="1" smtClean="0"/>
              <a:t>đc</a:t>
            </a:r>
            <a:r>
              <a:rPr lang="en-US" baseline="0" dirty="0" smtClean="0"/>
              <a:t> </a:t>
            </a:r>
            <a:r>
              <a:rPr lang="en-US" baseline="0" dirty="0" err="1" smtClean="0"/>
              <a:t>trang</a:t>
            </a:r>
            <a:r>
              <a:rPr lang="en-US" baseline="0" dirty="0" smtClean="0"/>
              <a:t> </a:t>
            </a:r>
            <a:r>
              <a:rPr lang="en-US" baseline="0" dirty="0" err="1" smtClean="0"/>
              <a:t>bị</a:t>
            </a:r>
            <a:r>
              <a:rPr lang="en-US" baseline="0" dirty="0" smtClean="0"/>
              <a:t> </a:t>
            </a:r>
            <a:r>
              <a:rPr lang="en-US" baseline="0" dirty="0" err="1" smtClean="0"/>
              <a:t>các</a:t>
            </a:r>
            <a:r>
              <a:rPr lang="en-US" baseline="0" dirty="0" smtClean="0"/>
              <a:t> </a:t>
            </a:r>
            <a:r>
              <a:rPr lang="en-US" baseline="0" dirty="0" err="1" smtClean="0"/>
              <a:t>công</a:t>
            </a:r>
            <a:r>
              <a:rPr lang="en-US" baseline="0" dirty="0" smtClean="0"/>
              <a:t> </a:t>
            </a:r>
            <a:r>
              <a:rPr lang="en-US" baseline="0" dirty="0" err="1" smtClean="0"/>
              <a:t>nghệ</a:t>
            </a:r>
            <a:r>
              <a:rPr lang="en-US" baseline="0" dirty="0" smtClean="0"/>
              <a:t> </a:t>
            </a:r>
            <a:r>
              <a:rPr lang="en-US" baseline="0" dirty="0" err="1" smtClean="0"/>
              <a:t>thích</a:t>
            </a:r>
            <a:r>
              <a:rPr lang="en-US" baseline="0" dirty="0" smtClean="0"/>
              <a:t> </a:t>
            </a:r>
            <a:r>
              <a:rPr lang="en-US" baseline="0" dirty="0" err="1" smtClean="0"/>
              <a:t>hợp</a:t>
            </a:r>
            <a:r>
              <a:rPr lang="en-US" baseline="0" dirty="0" smtClean="0"/>
              <a:t> </a:t>
            </a:r>
            <a:r>
              <a:rPr lang="en-US" baseline="0" dirty="0" err="1" smtClean="0"/>
              <a:t>để</a:t>
            </a:r>
            <a:r>
              <a:rPr lang="en-US" baseline="0" dirty="0" smtClean="0"/>
              <a:t> </a:t>
            </a:r>
            <a:r>
              <a:rPr lang="en-US" baseline="0" dirty="0" err="1" smtClean="0"/>
              <a:t>có</a:t>
            </a:r>
            <a:r>
              <a:rPr lang="en-US" baseline="0" dirty="0" smtClean="0"/>
              <a:t> </a:t>
            </a:r>
            <a:r>
              <a:rPr lang="en-US" baseline="0" dirty="0" err="1" smtClean="0"/>
              <a:t>thể</a:t>
            </a:r>
            <a:r>
              <a:rPr lang="en-US" baseline="0" dirty="0" smtClean="0"/>
              <a:t> </a:t>
            </a:r>
            <a:r>
              <a:rPr lang="en-US" b="1" baseline="0" dirty="0" err="1" smtClean="0"/>
              <a:t>nhận</a:t>
            </a:r>
            <a:r>
              <a:rPr lang="en-US" b="1" baseline="0" dirty="0" smtClean="0"/>
              <a:t> </a:t>
            </a:r>
            <a:r>
              <a:rPr lang="en-US" b="1" baseline="0" dirty="0" err="1" smtClean="0"/>
              <a:t>dạng</a:t>
            </a:r>
            <a:r>
              <a:rPr lang="en-US" baseline="0" dirty="0" smtClean="0"/>
              <a:t>, </a:t>
            </a:r>
            <a:r>
              <a:rPr lang="en-US" b="1" baseline="0" dirty="0" err="1" smtClean="0"/>
              <a:t>hiểu</a:t>
            </a:r>
            <a:r>
              <a:rPr lang="en-US" baseline="0" dirty="0" smtClean="0"/>
              <a:t>, </a:t>
            </a:r>
            <a:r>
              <a:rPr lang="en-US" b="1" baseline="0" dirty="0" err="1" smtClean="0"/>
              <a:t>thu</a:t>
            </a:r>
            <a:r>
              <a:rPr lang="en-US" b="1" baseline="0" dirty="0" smtClean="0"/>
              <a:t> </a:t>
            </a:r>
            <a:r>
              <a:rPr lang="en-US" b="1" baseline="0" dirty="0" err="1" smtClean="0"/>
              <a:t>thập</a:t>
            </a:r>
            <a:r>
              <a:rPr lang="en-US" b="1" baseline="0" dirty="0" smtClean="0"/>
              <a:t> </a:t>
            </a:r>
            <a:r>
              <a:rPr lang="en-US" baseline="0" dirty="0" err="1" smtClean="0"/>
              <a:t>và</a:t>
            </a:r>
            <a:r>
              <a:rPr lang="en-US" baseline="0" dirty="0" smtClean="0"/>
              <a:t> </a:t>
            </a:r>
            <a:r>
              <a:rPr lang="en-US" b="1" baseline="0" dirty="0" err="1" smtClean="0"/>
              <a:t>giao</a:t>
            </a:r>
            <a:r>
              <a:rPr lang="en-US" b="1" baseline="0" dirty="0" smtClean="0"/>
              <a:t> </a:t>
            </a:r>
            <a:r>
              <a:rPr lang="en-US" b="1" baseline="0" dirty="0" err="1" smtClean="0"/>
              <a:t>tiếp</a:t>
            </a:r>
            <a:r>
              <a:rPr lang="en-US" b="1" baseline="0" dirty="0" smtClean="0"/>
              <a:t> </a:t>
            </a:r>
            <a:r>
              <a:rPr lang="en-US" baseline="0" dirty="0" err="1" smtClean="0"/>
              <a:t>với</a:t>
            </a:r>
            <a:r>
              <a:rPr lang="en-US" baseline="0" dirty="0" smtClean="0"/>
              <a:t> </a:t>
            </a:r>
            <a:r>
              <a:rPr lang="en-US" baseline="0" dirty="0" err="1" smtClean="0"/>
              <a:t>nhau</a:t>
            </a:r>
            <a:r>
              <a:rPr lang="en-US" baseline="0" dirty="0" smtClean="0"/>
              <a:t>.</a:t>
            </a:r>
            <a:endParaRPr dirty="0"/>
          </a:p>
        </p:txBody>
      </p:sp>
    </p:spTree>
    <p:extLst>
      <p:ext uri="{BB962C8B-B14F-4D97-AF65-F5344CB8AC3E}">
        <p14:creationId xmlns:p14="http://schemas.microsoft.com/office/powerpoint/2010/main" val="1034482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35411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err="1" smtClean="0"/>
              <a:t>Quy</a:t>
            </a:r>
            <a:r>
              <a:rPr lang="en-US" baseline="0" dirty="0" smtClean="0"/>
              <a:t> </a:t>
            </a:r>
            <a:r>
              <a:rPr lang="en-US" baseline="0" dirty="0" err="1" smtClean="0"/>
              <a:t>trình</a:t>
            </a:r>
            <a:r>
              <a:rPr lang="en-US" baseline="0" dirty="0" smtClean="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err="1" smtClean="0"/>
              <a:t>Thiết</a:t>
            </a:r>
            <a:r>
              <a:rPr lang="en-US" baseline="0" dirty="0" smtClean="0"/>
              <a:t> </a:t>
            </a:r>
            <a:r>
              <a:rPr lang="en-US" baseline="0" dirty="0" err="1" smtClean="0"/>
              <a:t>bị</a:t>
            </a:r>
            <a:r>
              <a:rPr lang="en-US" baseline="0" dirty="0" smtClean="0"/>
              <a:t> </a:t>
            </a:r>
            <a:r>
              <a:rPr lang="en-US" baseline="0" dirty="0" smtClean="0">
                <a:sym typeface="Wingdings" panose="05000000000000000000" pitchFamily="2" charset="2"/>
              </a:rPr>
              <a:t> </a:t>
            </a:r>
            <a:r>
              <a:rPr lang="en-US" baseline="0" dirty="0" err="1" smtClean="0">
                <a:sym typeface="Wingdings" panose="05000000000000000000" pitchFamily="2" charset="2"/>
              </a:rPr>
              <a:t>nền</a:t>
            </a:r>
            <a:r>
              <a:rPr lang="en-US" baseline="0" dirty="0" smtClean="0">
                <a:sym typeface="Wingdings" panose="05000000000000000000" pitchFamily="2" charset="2"/>
              </a:rPr>
              <a:t> </a:t>
            </a:r>
            <a:r>
              <a:rPr lang="en-US" baseline="0" dirty="0" err="1" smtClean="0">
                <a:sym typeface="Wingdings" panose="05000000000000000000" pitchFamily="2" charset="2"/>
              </a:rPr>
              <a:t>tảng</a:t>
            </a:r>
            <a:r>
              <a:rPr lang="en-US" baseline="0" dirty="0" smtClean="0">
                <a:sym typeface="Wingdings" panose="05000000000000000000" pitchFamily="2" charset="2"/>
              </a:rPr>
              <a:t>  </a:t>
            </a:r>
            <a:r>
              <a:rPr lang="en-US" baseline="0" dirty="0" err="1" smtClean="0">
                <a:sym typeface="Wingdings" panose="05000000000000000000" pitchFamily="2" charset="2"/>
              </a:rPr>
              <a:t>thông</a:t>
            </a:r>
            <a:r>
              <a:rPr lang="en-US" baseline="0" dirty="0" smtClean="0">
                <a:sym typeface="Wingdings" panose="05000000000000000000" pitchFamily="2" charset="2"/>
              </a:rPr>
              <a:t> tin  </a:t>
            </a:r>
            <a:r>
              <a:rPr lang="en-US" baseline="0" dirty="0" err="1" smtClean="0">
                <a:sym typeface="Wingdings" panose="05000000000000000000" pitchFamily="2" charset="2"/>
              </a:rPr>
              <a:t>ứng</a:t>
            </a:r>
            <a:r>
              <a:rPr lang="en-US" baseline="0" dirty="0" smtClean="0">
                <a:sym typeface="Wingdings" panose="05000000000000000000" pitchFamily="2" charset="2"/>
              </a:rPr>
              <a:t> </a:t>
            </a:r>
            <a:r>
              <a:rPr lang="en-US" baseline="0" dirty="0" err="1" smtClean="0">
                <a:sym typeface="Wingdings" panose="05000000000000000000" pitchFamily="2" charset="2"/>
              </a:rPr>
              <a:t>dụng</a:t>
            </a:r>
            <a:endParaRPr lang="en-US" baseline="0" dirty="0" smtClean="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smtClean="0">
                <a:sym typeface="Wingdings" panose="05000000000000000000" pitchFamily="2" charset="2"/>
              </a:rPr>
              <a:t>VD: </a:t>
            </a:r>
            <a:r>
              <a:rPr lang="en-US" baseline="0" dirty="0" err="1" smtClean="0">
                <a:sym typeface="Wingdings" panose="05000000000000000000" pitchFamily="2" charset="2"/>
              </a:rPr>
              <a:t>xe</a:t>
            </a:r>
            <a:r>
              <a:rPr lang="en-US" baseline="0" dirty="0" smtClean="0">
                <a:sym typeface="Wingdings" panose="05000000000000000000" pitchFamily="2" charset="2"/>
              </a:rPr>
              <a:t> </a:t>
            </a:r>
            <a:r>
              <a:rPr lang="en-US" baseline="0" dirty="0" err="1" smtClean="0">
                <a:sym typeface="Wingdings" panose="05000000000000000000" pitchFamily="2" charset="2"/>
              </a:rPr>
              <a:t>hư</a:t>
            </a:r>
            <a:endParaRPr lang="en-US" baseline="0" dirty="0" smtClean="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err="1" smtClean="0">
                <a:sym typeface="Wingdings" panose="05000000000000000000" pitchFamily="2" charset="2"/>
              </a:rPr>
              <a:t>Thiết</a:t>
            </a:r>
            <a:r>
              <a:rPr lang="en-US" baseline="0" dirty="0" smtClean="0">
                <a:sym typeface="Wingdings" panose="05000000000000000000" pitchFamily="2" charset="2"/>
              </a:rPr>
              <a:t> </a:t>
            </a:r>
            <a:r>
              <a:rPr lang="en-US" baseline="0" dirty="0" err="1" smtClean="0">
                <a:sym typeface="Wingdings" panose="05000000000000000000" pitchFamily="2" charset="2"/>
              </a:rPr>
              <a:t>bị</a:t>
            </a:r>
            <a:r>
              <a:rPr lang="en-US" baseline="0" dirty="0" smtClean="0">
                <a:sym typeface="Wingdings" panose="05000000000000000000" pitchFamily="2" charset="2"/>
              </a:rPr>
              <a:t>  </a:t>
            </a:r>
            <a:r>
              <a:rPr lang="en-US" baseline="0" dirty="0" err="1" smtClean="0">
                <a:sym typeface="Wingdings" panose="05000000000000000000" pitchFamily="2" charset="2"/>
              </a:rPr>
              <a:t>xử</a:t>
            </a:r>
            <a:r>
              <a:rPr lang="en-US" baseline="0" dirty="0" smtClean="0">
                <a:sym typeface="Wingdings" panose="05000000000000000000" pitchFamily="2" charset="2"/>
              </a:rPr>
              <a:t> </a:t>
            </a:r>
            <a:r>
              <a:rPr lang="en-US" baseline="0" dirty="0" err="1" smtClean="0">
                <a:sym typeface="Wingdings" panose="05000000000000000000" pitchFamily="2" charset="2"/>
              </a:rPr>
              <a:t>lý</a:t>
            </a:r>
            <a:r>
              <a:rPr lang="en-US" baseline="0" dirty="0" smtClean="0">
                <a:sym typeface="Wingdings" panose="05000000000000000000" pitchFamily="2" charset="2"/>
              </a:rPr>
              <a:t> (</a:t>
            </a:r>
            <a:r>
              <a:rPr lang="en-US" baseline="0" dirty="0" err="1" smtClean="0">
                <a:sym typeface="Wingdings" panose="05000000000000000000" pitchFamily="2" charset="2"/>
              </a:rPr>
              <a:t>trạm</a:t>
            </a:r>
            <a:r>
              <a:rPr lang="en-US" baseline="0" dirty="0" smtClean="0">
                <a:sym typeface="Wingdings" panose="05000000000000000000" pitchFamily="2" charset="2"/>
              </a:rPr>
              <a:t> </a:t>
            </a:r>
            <a:r>
              <a:rPr lang="en-US" baseline="0" dirty="0" err="1" smtClean="0">
                <a:sym typeface="Wingdings" panose="05000000000000000000" pitchFamily="2" charset="2"/>
              </a:rPr>
              <a:t>chuẩn</a:t>
            </a:r>
            <a:r>
              <a:rPr lang="en-US" baseline="0" dirty="0" smtClean="0">
                <a:sym typeface="Wingdings" panose="05000000000000000000" pitchFamily="2" charset="2"/>
              </a:rPr>
              <a:t> </a:t>
            </a:r>
            <a:r>
              <a:rPr lang="en-US" baseline="0" dirty="0" err="1" smtClean="0">
                <a:sym typeface="Wingdings" panose="05000000000000000000" pitchFamily="2" charset="2"/>
              </a:rPr>
              <a:t>đoán</a:t>
            </a:r>
            <a:r>
              <a:rPr lang="en-US" baseline="0" dirty="0" smtClean="0">
                <a:sym typeface="Wingdings" panose="05000000000000000000" pitchFamily="2" charset="2"/>
              </a:rPr>
              <a:t>)  gateway  </a:t>
            </a:r>
            <a:r>
              <a:rPr lang="en-US" baseline="0" dirty="0" err="1" smtClean="0">
                <a:sym typeface="Wingdings" panose="05000000000000000000" pitchFamily="2" charset="2"/>
              </a:rPr>
              <a:t>nền</a:t>
            </a:r>
            <a:r>
              <a:rPr lang="en-US" baseline="0" dirty="0" smtClean="0">
                <a:sym typeface="Wingdings" panose="05000000000000000000" pitchFamily="2" charset="2"/>
              </a:rPr>
              <a:t> </a:t>
            </a:r>
            <a:r>
              <a:rPr lang="en-US" baseline="0" dirty="0" err="1" smtClean="0">
                <a:sym typeface="Wingdings" panose="05000000000000000000" pitchFamily="2" charset="2"/>
              </a:rPr>
              <a:t>tảng</a:t>
            </a:r>
            <a:endParaRPr lang="en-US" baseline="0" dirty="0" smtClean="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err="1" smtClean="0">
                <a:sym typeface="Wingdings" panose="05000000000000000000" pitchFamily="2" charset="2"/>
              </a:rPr>
              <a:t>Ứng</a:t>
            </a:r>
            <a:r>
              <a:rPr lang="en-US" baseline="0" dirty="0" smtClean="0">
                <a:sym typeface="Wingdings" panose="05000000000000000000" pitchFamily="2" charset="2"/>
              </a:rPr>
              <a:t> </a:t>
            </a:r>
            <a:r>
              <a:rPr lang="en-US" baseline="0" dirty="0" err="1" smtClean="0">
                <a:sym typeface="Wingdings" panose="05000000000000000000" pitchFamily="2" charset="2"/>
              </a:rPr>
              <a:t>dụng</a:t>
            </a:r>
            <a:r>
              <a:rPr lang="en-US" baseline="0" dirty="0" smtClean="0">
                <a:sym typeface="Wingdings" panose="05000000000000000000" pitchFamily="2" charset="2"/>
              </a:rPr>
              <a:t>:</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US" baseline="0" dirty="0" err="1" smtClean="0">
                <a:sym typeface="Wingdings" panose="05000000000000000000" pitchFamily="2" charset="2"/>
              </a:rPr>
              <a:t>Cảnh</a:t>
            </a:r>
            <a:r>
              <a:rPr lang="en-US" baseline="0" dirty="0" smtClean="0">
                <a:sym typeface="Wingdings" panose="05000000000000000000" pitchFamily="2" charset="2"/>
              </a:rPr>
              <a:t> </a:t>
            </a:r>
            <a:r>
              <a:rPr lang="en-US" baseline="0" dirty="0" err="1" smtClean="0">
                <a:sym typeface="Wingdings" panose="05000000000000000000" pitchFamily="2" charset="2"/>
              </a:rPr>
              <a:t>báo</a:t>
            </a:r>
            <a:endParaRPr lang="en-US" baseline="0" dirty="0" smtClean="0">
              <a:sym typeface="Wingdings" panose="05000000000000000000" pitchFamily="2" charset="2"/>
            </a:endParaRP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US" baseline="0" dirty="0" err="1" smtClean="0">
                <a:sym typeface="Wingdings" panose="05000000000000000000" pitchFamily="2" charset="2"/>
              </a:rPr>
              <a:t>Ứng</a:t>
            </a:r>
            <a:r>
              <a:rPr lang="en-US" baseline="0" dirty="0" smtClean="0">
                <a:sym typeface="Wingdings" panose="05000000000000000000" pitchFamily="2" charset="2"/>
              </a:rPr>
              <a:t> </a:t>
            </a:r>
            <a:r>
              <a:rPr lang="en-US" baseline="0" dirty="0" err="1" smtClean="0">
                <a:sym typeface="Wingdings" panose="05000000000000000000" pitchFamily="2" charset="2"/>
              </a:rPr>
              <a:t>dụng</a:t>
            </a:r>
            <a:r>
              <a:rPr lang="en-US" baseline="0" dirty="0" smtClean="0">
                <a:sym typeface="Wingdings" panose="05000000000000000000" pitchFamily="2" charset="2"/>
              </a:rPr>
              <a:t> </a:t>
            </a:r>
            <a:r>
              <a:rPr lang="en-US" baseline="0" dirty="0" err="1" smtClean="0">
                <a:sym typeface="Wingdings" panose="05000000000000000000" pitchFamily="2" charset="2"/>
              </a:rPr>
              <a:t>quản</a:t>
            </a:r>
            <a:r>
              <a:rPr lang="en-US" baseline="0" dirty="0" smtClean="0">
                <a:sym typeface="Wingdings" panose="05000000000000000000" pitchFamily="2" charset="2"/>
              </a:rPr>
              <a:t> </a:t>
            </a:r>
            <a:r>
              <a:rPr lang="en-US" baseline="0" dirty="0" err="1" smtClean="0">
                <a:sym typeface="Wingdings" panose="05000000000000000000" pitchFamily="2" charset="2"/>
              </a:rPr>
              <a:t>lý</a:t>
            </a:r>
            <a:endParaRPr lang="en-US" baseline="0" dirty="0" smtClean="0">
              <a:sym typeface="Wingdings" panose="05000000000000000000" pitchFamily="2" charset="2"/>
            </a:endParaRP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US" baseline="0" dirty="0" err="1" smtClean="0">
                <a:sym typeface="Wingdings" panose="05000000000000000000" pitchFamily="2" charset="2"/>
              </a:rPr>
              <a:t>Ứng</a:t>
            </a:r>
            <a:r>
              <a:rPr lang="en-US" baseline="0" dirty="0" smtClean="0">
                <a:sym typeface="Wingdings" panose="05000000000000000000" pitchFamily="2" charset="2"/>
              </a:rPr>
              <a:t> </a:t>
            </a:r>
            <a:r>
              <a:rPr lang="en-US" baseline="0" dirty="0" err="1" smtClean="0">
                <a:sym typeface="Wingdings" panose="05000000000000000000" pitchFamily="2" charset="2"/>
              </a:rPr>
              <a:t>dụng</a:t>
            </a:r>
            <a:r>
              <a:rPr lang="en-US" baseline="0" dirty="0" smtClean="0">
                <a:sym typeface="Wingdings" panose="05000000000000000000" pitchFamily="2" charset="2"/>
              </a:rPr>
              <a:t> </a:t>
            </a:r>
            <a:r>
              <a:rPr lang="en-US" baseline="0" dirty="0" err="1" smtClean="0">
                <a:sym typeface="Wingdings" panose="05000000000000000000" pitchFamily="2" charset="2"/>
              </a:rPr>
              <a:t>kỹ</a:t>
            </a:r>
            <a:r>
              <a:rPr lang="en-US" baseline="0" dirty="0" smtClean="0">
                <a:sym typeface="Wingdings" panose="05000000000000000000" pitchFamily="2" charset="2"/>
              </a:rPr>
              <a:t> </a:t>
            </a:r>
            <a:r>
              <a:rPr lang="en-US" baseline="0" dirty="0" err="1" smtClean="0">
                <a:sym typeface="Wingdings" panose="05000000000000000000" pitchFamily="2" charset="2"/>
              </a:rPr>
              <a:t>thuật</a:t>
            </a:r>
            <a:endParaRPr lang="en-US" baseline="0" dirty="0" smtClean="0"/>
          </a:p>
        </p:txBody>
      </p:sp>
    </p:spTree>
    <p:extLst>
      <p:ext uri="{BB962C8B-B14F-4D97-AF65-F5344CB8AC3E}">
        <p14:creationId xmlns:p14="http://schemas.microsoft.com/office/powerpoint/2010/main" val="3212495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vi-VN" sz="1100" b="0" i="0" u="none" strike="noStrike" cap="none" dirty="0" smtClean="0">
                <a:solidFill>
                  <a:srgbClr val="000000"/>
                </a:solidFill>
                <a:effectLst/>
                <a:latin typeface="Arial"/>
                <a:ea typeface="Arial"/>
                <a:cs typeface="Arial"/>
                <a:sym typeface="Arial"/>
              </a:rPr>
              <a:t>Cũng</a:t>
            </a:r>
            <a:r>
              <a:rPr lang="vi-VN" sz="1100" b="0" i="0" u="none" strike="noStrike" cap="none" baseline="0" dirty="0" smtClean="0">
                <a:solidFill>
                  <a:srgbClr val="000000"/>
                </a:solidFill>
                <a:effectLst/>
                <a:latin typeface="Arial"/>
                <a:ea typeface="Arial"/>
                <a:cs typeface="Arial"/>
                <a:sym typeface="Arial"/>
              </a:rPr>
              <a:t> như thiết kế của nhiều nhà thông minh khác trên thế giới, BKAV SmartHome cũng bao gồm </a:t>
            </a:r>
            <a:r>
              <a:rPr lang="vi-VN" sz="1100" b="1" i="0" u="none" strike="noStrike" cap="none" baseline="0" dirty="0" smtClean="0">
                <a:solidFill>
                  <a:srgbClr val="000000"/>
                </a:solidFill>
                <a:effectLst/>
                <a:latin typeface="Arial"/>
                <a:ea typeface="Arial"/>
                <a:cs typeface="Arial"/>
                <a:sym typeface="Arial"/>
              </a:rPr>
              <a:t>phần cứng </a:t>
            </a:r>
            <a:r>
              <a:rPr lang="vi-VN" sz="1100" b="0" i="0" u="none" strike="noStrike" cap="none" baseline="0" dirty="0" smtClean="0">
                <a:solidFill>
                  <a:srgbClr val="000000"/>
                </a:solidFill>
                <a:effectLst/>
                <a:latin typeface="Arial"/>
                <a:ea typeface="Arial"/>
                <a:cs typeface="Arial"/>
                <a:sym typeface="Arial"/>
              </a:rPr>
              <a:t>là </a:t>
            </a:r>
            <a:r>
              <a:rPr lang="vi-VN" sz="1100" b="0" i="0" u="none" strike="noStrike" cap="none" dirty="0" smtClean="0">
                <a:solidFill>
                  <a:srgbClr val="000000"/>
                </a:solidFill>
                <a:effectLst/>
                <a:latin typeface="Arial"/>
                <a:ea typeface="Arial"/>
                <a:cs typeface="Arial"/>
                <a:sym typeface="Arial"/>
              </a:rPr>
              <a:t>các </a:t>
            </a:r>
            <a:r>
              <a:rPr lang="vi-VN" sz="1100" b="0" i="0" u="sng" strike="noStrike" cap="none" dirty="0" smtClean="0">
                <a:solidFill>
                  <a:srgbClr val="000000"/>
                </a:solidFill>
                <a:effectLst/>
                <a:latin typeface="Arial"/>
                <a:ea typeface="Arial"/>
                <a:cs typeface="Arial"/>
                <a:sym typeface="Arial"/>
              </a:rPr>
              <a:t>bộ điều khiển, bộ phát sóng, công tắc, cảm biến</a:t>
            </a:r>
            <a:r>
              <a:rPr lang="vi-VN" sz="1100" b="0" i="0" u="none" strike="noStrike" cap="none" dirty="0" smtClean="0">
                <a:solidFill>
                  <a:srgbClr val="000000"/>
                </a:solidFill>
                <a:effectLst/>
                <a:latin typeface="Arial"/>
                <a:ea typeface="Arial"/>
                <a:cs typeface="Arial"/>
                <a:sym typeface="Arial"/>
              </a:rPr>
              <a:t> và </a:t>
            </a:r>
            <a:r>
              <a:rPr lang="vi-VN" sz="1100" b="1" i="0" u="none" strike="noStrike" cap="none" dirty="0" smtClean="0">
                <a:solidFill>
                  <a:srgbClr val="000000"/>
                </a:solidFill>
                <a:effectLst/>
                <a:latin typeface="Arial"/>
                <a:ea typeface="Arial"/>
                <a:cs typeface="Arial"/>
                <a:sym typeface="Arial"/>
              </a:rPr>
              <a:t>phần mềm</a:t>
            </a:r>
            <a:r>
              <a:rPr lang="vi-VN" sz="1100" b="0" i="0" u="none" strike="noStrike" cap="none" dirty="0" smtClean="0">
                <a:solidFill>
                  <a:srgbClr val="000000"/>
                </a:solidFill>
                <a:effectLst/>
                <a:latin typeface="Arial"/>
                <a:ea typeface="Arial"/>
                <a:cs typeface="Arial"/>
                <a:sym typeface="Arial"/>
              </a:rPr>
              <a:t> điều khiển.</a:t>
            </a:r>
          </a:p>
          <a:p>
            <a:r>
              <a:rPr lang="en-US" sz="1100" b="0" i="0" u="none" strike="noStrike" cap="none" dirty="0" err="1" smtClean="0">
                <a:solidFill>
                  <a:srgbClr val="000000"/>
                </a:solidFill>
                <a:effectLst/>
                <a:latin typeface="Arial"/>
                <a:ea typeface="Arial"/>
                <a:cs typeface="Arial"/>
                <a:sym typeface="Arial"/>
              </a:rPr>
              <a:t>Toàn</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bộ</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hệ</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thống</a:t>
            </a:r>
            <a:r>
              <a:rPr lang="en-US" sz="1100" b="0" i="0" u="none" strike="noStrike" cap="none" dirty="0" smtClean="0">
                <a:solidFill>
                  <a:srgbClr val="000000"/>
                </a:solidFill>
                <a:effectLst/>
                <a:latin typeface="Arial"/>
                <a:ea typeface="Arial"/>
                <a:cs typeface="Arial"/>
                <a:sym typeface="Arial"/>
              </a:rPr>
              <a:t> </a:t>
            </a:r>
            <a:r>
              <a:rPr lang="vi-VN" sz="1100" b="0" i="0" u="none" strike="noStrike" cap="none" dirty="0" smtClean="0">
                <a:solidFill>
                  <a:srgbClr val="000000"/>
                </a:solidFill>
                <a:effectLst/>
                <a:latin typeface="Arial"/>
                <a:ea typeface="Arial"/>
                <a:cs typeface="Arial"/>
                <a:sym typeface="Arial"/>
              </a:rPr>
              <a:t>này</a:t>
            </a:r>
            <a:r>
              <a:rPr lang="vi-VN" sz="1100" b="0" i="0" u="none" strike="noStrike" cap="none" baseline="0"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sử</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dụng</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công</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nghệ</a:t>
            </a:r>
            <a:r>
              <a:rPr lang="en-US" sz="1100" b="0"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ZigBee</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đây</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là</a:t>
            </a:r>
            <a:r>
              <a:rPr lang="en-US" sz="1100" b="0"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giao</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thức</a:t>
            </a:r>
            <a:r>
              <a:rPr lang="en-US" sz="1100" b="1"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không</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dây</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công</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suất</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thấp</a:t>
            </a:r>
            <a:r>
              <a:rPr lang="en-US" sz="1100" b="0" i="0" u="none" strike="noStrike" cap="none" dirty="0" smtClean="0">
                <a:solidFill>
                  <a:srgbClr val="000000"/>
                </a:solidFill>
                <a:effectLst/>
                <a:latin typeface="Arial"/>
                <a:ea typeface="Arial"/>
                <a:cs typeface="Arial"/>
                <a:sym typeface="Arial"/>
              </a:rPr>
              <a:t> </a:t>
            </a:r>
            <a:r>
              <a:rPr lang="vi-VN" sz="1100" b="0" i="0" u="none" strike="noStrike" cap="none" dirty="0" smtClean="0">
                <a:solidFill>
                  <a:srgbClr val="000000"/>
                </a:solidFill>
                <a:effectLst/>
                <a:latin typeface="Arial"/>
                <a:ea typeface="Arial"/>
                <a:cs typeface="Arial"/>
                <a:sym typeface="Arial"/>
              </a:rPr>
              <a:t>thường</a:t>
            </a:r>
            <a:r>
              <a:rPr lang="vi-VN" sz="1100" b="0" i="0" u="none" strike="noStrike" cap="none" baseline="0"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dùng</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cho</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các</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thiết</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bị</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gia</a:t>
            </a:r>
            <a:r>
              <a:rPr lang="en-US" sz="1100" b="0" i="0" u="none" strike="noStrike" cap="none" dirty="0" smtClean="0">
                <a:solidFill>
                  <a:srgbClr val="000000"/>
                </a:solidFill>
                <a:effectLst/>
                <a:latin typeface="Arial"/>
                <a:ea typeface="Arial"/>
                <a:cs typeface="Arial"/>
                <a:sym typeface="Arial"/>
              </a:rPr>
              <a:t> </a:t>
            </a:r>
            <a:r>
              <a:rPr lang="vi-VN" sz="1100" b="0" i="0" u="none" strike="noStrike" cap="none" dirty="0" smtClean="0">
                <a:solidFill>
                  <a:srgbClr val="000000"/>
                </a:solidFill>
                <a:effectLst/>
                <a:latin typeface="Arial"/>
                <a:ea typeface="Arial"/>
                <a:cs typeface="Arial"/>
                <a:sym typeface="Arial"/>
              </a:rPr>
              <a:t>dụng.</a:t>
            </a:r>
            <a:endParaRPr lang="en-US" sz="1100" b="0" i="0" u="none" strike="noStrike" cap="none" dirty="0" smtClean="0">
              <a:solidFill>
                <a:srgbClr val="000000"/>
              </a:solidFill>
              <a:effectLst/>
              <a:latin typeface="Arial"/>
              <a:ea typeface="Arial"/>
              <a:cs typeface="Arial"/>
              <a:sym typeface="Arial"/>
            </a:endParaRPr>
          </a:p>
          <a:p>
            <a:r>
              <a:rPr lang="en-US" sz="1100" b="0" i="0" u="none" strike="noStrike" cap="none" dirty="0" err="1" smtClean="0">
                <a:solidFill>
                  <a:srgbClr val="000000"/>
                </a:solidFill>
                <a:effectLst/>
                <a:latin typeface="Arial"/>
                <a:ea typeface="Arial"/>
                <a:cs typeface="Arial"/>
                <a:sym typeface="Arial"/>
              </a:rPr>
              <a:t>Để</a:t>
            </a:r>
            <a:r>
              <a:rPr lang="en-US" sz="1100" b="0" i="0" u="none" strike="noStrike" cap="none" baseline="0" dirty="0" smtClean="0">
                <a:solidFill>
                  <a:srgbClr val="000000"/>
                </a:solidFill>
                <a:effectLst/>
                <a:latin typeface="Arial"/>
                <a:ea typeface="Arial"/>
                <a:cs typeface="Arial"/>
                <a:sym typeface="Arial"/>
              </a:rPr>
              <a:t> </a:t>
            </a:r>
            <a:r>
              <a:rPr lang="en-US" sz="1100" b="0" i="0" u="none" strike="noStrike" cap="none" baseline="0" dirty="0" err="1" smtClean="0">
                <a:solidFill>
                  <a:srgbClr val="000000"/>
                </a:solidFill>
                <a:effectLst/>
                <a:latin typeface="Arial"/>
                <a:ea typeface="Arial"/>
                <a:cs typeface="Arial"/>
                <a:sym typeface="Arial"/>
              </a:rPr>
              <a:t>điều</a:t>
            </a:r>
            <a:r>
              <a:rPr lang="en-US" sz="1100" b="0" i="0" u="none" strike="noStrike" cap="none" baseline="0" dirty="0" smtClean="0">
                <a:solidFill>
                  <a:srgbClr val="000000"/>
                </a:solidFill>
                <a:effectLst/>
                <a:latin typeface="Arial"/>
                <a:ea typeface="Arial"/>
                <a:cs typeface="Arial"/>
                <a:sym typeface="Arial"/>
              </a:rPr>
              <a:t> </a:t>
            </a:r>
            <a:r>
              <a:rPr lang="en-US" sz="1100" b="0" i="0" u="none" strike="noStrike" cap="none" baseline="0" dirty="0" err="1" smtClean="0">
                <a:solidFill>
                  <a:srgbClr val="000000"/>
                </a:solidFill>
                <a:effectLst/>
                <a:latin typeface="Arial"/>
                <a:ea typeface="Arial"/>
                <a:cs typeface="Arial"/>
                <a:sym typeface="Arial"/>
              </a:rPr>
              <a:t>khiển</a:t>
            </a:r>
            <a:r>
              <a:rPr lang="en-US" sz="1100" b="0" i="0" u="none" strike="noStrike" cap="none" baseline="0" dirty="0" smtClean="0">
                <a:solidFill>
                  <a:srgbClr val="000000"/>
                </a:solidFill>
                <a:effectLst/>
                <a:latin typeface="Arial"/>
                <a:ea typeface="Arial"/>
                <a:cs typeface="Arial"/>
                <a:sym typeface="Arial"/>
              </a:rPr>
              <a:t> </a:t>
            </a:r>
            <a:r>
              <a:rPr lang="en-US" sz="1100" b="0" i="0" u="none" strike="noStrike" cap="none" baseline="0" dirty="0" err="1" smtClean="0">
                <a:solidFill>
                  <a:srgbClr val="000000"/>
                </a:solidFill>
                <a:effectLst/>
                <a:latin typeface="Arial"/>
                <a:ea typeface="Arial"/>
                <a:cs typeface="Arial"/>
                <a:sym typeface="Arial"/>
              </a:rPr>
              <a:t>ngôi</a:t>
            </a:r>
            <a:r>
              <a:rPr lang="en-US" sz="1100" b="0" i="0" u="none" strike="noStrike" cap="none" baseline="0" dirty="0" smtClean="0">
                <a:solidFill>
                  <a:srgbClr val="000000"/>
                </a:solidFill>
                <a:effectLst/>
                <a:latin typeface="Arial"/>
                <a:ea typeface="Arial"/>
                <a:cs typeface="Arial"/>
                <a:sym typeface="Arial"/>
              </a:rPr>
              <a:t> </a:t>
            </a:r>
            <a:r>
              <a:rPr lang="en-US" sz="1100" b="0" i="0" u="none" strike="noStrike" cap="none" baseline="0" dirty="0" err="1" smtClean="0">
                <a:solidFill>
                  <a:srgbClr val="000000"/>
                </a:solidFill>
                <a:effectLst/>
                <a:latin typeface="Arial"/>
                <a:ea typeface="Arial"/>
                <a:cs typeface="Arial"/>
                <a:sym typeface="Arial"/>
              </a:rPr>
              <a:t>nhà</a:t>
            </a:r>
            <a:r>
              <a:rPr lang="en-US" sz="1100" b="0" i="0" u="none" strike="noStrike" cap="none" baseline="0" dirty="0" smtClean="0">
                <a:solidFill>
                  <a:srgbClr val="000000"/>
                </a:solidFill>
                <a:effectLst/>
                <a:latin typeface="Arial"/>
                <a:ea typeface="Arial"/>
                <a:cs typeface="Arial"/>
                <a:sym typeface="Arial"/>
              </a:rPr>
              <a:t> </a:t>
            </a:r>
            <a:r>
              <a:rPr lang="en-US" sz="1100" b="0" i="0" u="none" strike="noStrike" cap="none" baseline="0" dirty="0" err="1" smtClean="0">
                <a:solidFill>
                  <a:srgbClr val="000000"/>
                </a:solidFill>
                <a:effectLst/>
                <a:latin typeface="Arial"/>
                <a:ea typeface="Arial"/>
                <a:cs typeface="Arial"/>
                <a:sym typeface="Arial"/>
              </a:rPr>
              <a:t>thông</a:t>
            </a:r>
            <a:r>
              <a:rPr lang="en-US" sz="1100" b="0" i="0" u="none" strike="noStrike" cap="none" baseline="0" dirty="0" smtClean="0">
                <a:solidFill>
                  <a:srgbClr val="000000"/>
                </a:solidFill>
                <a:effectLst/>
                <a:latin typeface="Arial"/>
                <a:ea typeface="Arial"/>
                <a:cs typeface="Arial"/>
                <a:sym typeface="Arial"/>
              </a:rPr>
              <a:t> minh </a:t>
            </a:r>
            <a:r>
              <a:rPr lang="en-US" sz="1100" b="0" i="0" u="none" strike="noStrike" cap="none" baseline="0" dirty="0" err="1" smtClean="0">
                <a:solidFill>
                  <a:srgbClr val="000000"/>
                </a:solidFill>
                <a:effectLst/>
                <a:latin typeface="Arial"/>
                <a:ea typeface="Arial"/>
                <a:cs typeface="Arial"/>
                <a:sym typeface="Arial"/>
              </a:rPr>
              <a:t>này</a:t>
            </a:r>
            <a:r>
              <a:rPr lang="en-US" sz="1100" b="0" i="0" u="none" strike="noStrike" cap="none" baseline="0" dirty="0" smtClean="0">
                <a:solidFill>
                  <a:srgbClr val="000000"/>
                </a:solidFill>
                <a:effectLst/>
                <a:latin typeface="Arial"/>
                <a:ea typeface="Arial"/>
                <a:cs typeface="Arial"/>
                <a:sym typeface="Arial"/>
              </a:rPr>
              <a:t>, </a:t>
            </a:r>
            <a:r>
              <a:rPr lang="en-US" sz="1100" b="0" i="0" u="none" strike="noStrike" cap="none" baseline="0" dirty="0" err="1" smtClean="0">
                <a:solidFill>
                  <a:srgbClr val="000000"/>
                </a:solidFill>
                <a:effectLst/>
                <a:latin typeface="Arial"/>
                <a:ea typeface="Arial"/>
                <a:cs typeface="Arial"/>
                <a:sym typeface="Arial"/>
              </a:rPr>
              <a:t>chúng</a:t>
            </a:r>
            <a:r>
              <a:rPr lang="en-US" sz="1100" b="0" i="0" u="none" strike="noStrike" cap="none" baseline="0" dirty="0" smtClean="0">
                <a:solidFill>
                  <a:srgbClr val="000000"/>
                </a:solidFill>
                <a:effectLst/>
                <a:latin typeface="Arial"/>
                <a:ea typeface="Arial"/>
                <a:cs typeface="Arial"/>
                <a:sym typeface="Arial"/>
              </a:rPr>
              <a:t> ta </a:t>
            </a:r>
            <a:r>
              <a:rPr lang="en-US" sz="1100" b="0" i="0" u="none" strike="noStrike" cap="none" baseline="0" dirty="0" err="1" smtClean="0">
                <a:solidFill>
                  <a:srgbClr val="000000"/>
                </a:solidFill>
                <a:effectLst/>
                <a:latin typeface="Arial"/>
                <a:ea typeface="Arial"/>
                <a:cs typeface="Arial"/>
                <a:sym typeface="Arial"/>
              </a:rPr>
              <a:t>có</a:t>
            </a:r>
            <a:r>
              <a:rPr lang="en-US" sz="1100" b="0" i="0" u="none" strike="noStrike" cap="none" baseline="0" dirty="0" smtClean="0">
                <a:solidFill>
                  <a:srgbClr val="000000"/>
                </a:solidFill>
                <a:effectLst/>
                <a:latin typeface="Arial"/>
                <a:ea typeface="Arial"/>
                <a:cs typeface="Arial"/>
                <a:sym typeface="Arial"/>
              </a:rPr>
              <a:t> </a:t>
            </a:r>
            <a:r>
              <a:rPr lang="en-US" sz="1100" b="1" i="0" u="none" strike="noStrike" cap="none" baseline="0" dirty="0" smtClean="0">
                <a:solidFill>
                  <a:srgbClr val="000000"/>
                </a:solidFill>
                <a:effectLst/>
                <a:latin typeface="Arial"/>
                <a:ea typeface="Arial"/>
                <a:cs typeface="Arial"/>
                <a:sym typeface="Arial"/>
              </a:rPr>
              <a:t>2 </a:t>
            </a:r>
            <a:r>
              <a:rPr lang="en-US" sz="1100" b="1" i="0" u="none" strike="noStrike" cap="none" baseline="0" dirty="0" err="1" smtClean="0">
                <a:solidFill>
                  <a:srgbClr val="000000"/>
                </a:solidFill>
                <a:effectLst/>
                <a:latin typeface="Arial"/>
                <a:ea typeface="Arial"/>
                <a:cs typeface="Arial"/>
                <a:sym typeface="Arial"/>
              </a:rPr>
              <a:t>cách</a:t>
            </a:r>
            <a:r>
              <a:rPr lang="en-US" sz="1100" b="1" i="0" u="none" strike="noStrike" cap="none" baseline="0" dirty="0" smtClean="0">
                <a:solidFill>
                  <a:srgbClr val="000000"/>
                </a:solidFill>
                <a:effectLst/>
                <a:latin typeface="Arial"/>
                <a:ea typeface="Arial"/>
                <a:cs typeface="Arial"/>
                <a:sym typeface="Arial"/>
              </a:rPr>
              <a:t> </a:t>
            </a:r>
            <a:r>
              <a:rPr lang="vi-VN" sz="1100" b="1" i="0" u="none" strike="noStrike" cap="none" baseline="0" dirty="0" smtClean="0">
                <a:solidFill>
                  <a:srgbClr val="000000"/>
                </a:solidFill>
                <a:effectLst/>
                <a:latin typeface="Arial"/>
                <a:ea typeface="Arial"/>
                <a:cs typeface="Arial"/>
                <a:sym typeface="Arial"/>
              </a:rPr>
              <a:t>: </a:t>
            </a:r>
            <a:r>
              <a:rPr lang="en-US" sz="1100" b="0" i="0" u="none" strike="noStrike" cap="none" baseline="0" dirty="0" smtClean="0">
                <a:solidFill>
                  <a:srgbClr val="000000"/>
                </a:solidFill>
                <a:effectLst/>
                <a:latin typeface="Arial"/>
                <a:ea typeface="Arial"/>
                <a:cs typeface="Arial"/>
                <a:sym typeface="Arial"/>
              </a:rPr>
              <a:t>1 </a:t>
            </a:r>
            <a:r>
              <a:rPr lang="en-US" sz="1100" b="0" i="0" u="none" strike="noStrike" cap="none" baseline="0" dirty="0" err="1" smtClean="0">
                <a:solidFill>
                  <a:srgbClr val="000000"/>
                </a:solidFill>
                <a:effectLst/>
                <a:latin typeface="Arial"/>
                <a:ea typeface="Arial"/>
                <a:cs typeface="Arial"/>
                <a:sym typeface="Arial"/>
              </a:rPr>
              <a:t>là</a:t>
            </a:r>
            <a:r>
              <a:rPr lang="en-US" sz="1100" b="0" i="0" u="none" strike="noStrike" cap="none" baseline="0" dirty="0" smtClean="0">
                <a:solidFill>
                  <a:srgbClr val="000000"/>
                </a:solidFill>
                <a:effectLst/>
                <a:latin typeface="Arial"/>
                <a:ea typeface="Arial"/>
                <a:cs typeface="Arial"/>
                <a:sym typeface="Arial"/>
              </a:rPr>
              <a:t> </a:t>
            </a:r>
            <a:r>
              <a:rPr lang="en-US" sz="1100" b="0" i="0" u="none" strike="noStrike" cap="none" baseline="0" dirty="0" err="1" smtClean="0">
                <a:solidFill>
                  <a:srgbClr val="000000"/>
                </a:solidFill>
                <a:effectLst/>
                <a:latin typeface="Arial"/>
                <a:ea typeface="Arial"/>
                <a:cs typeface="Arial"/>
                <a:sym typeface="Arial"/>
              </a:rPr>
              <a:t>sử</a:t>
            </a:r>
            <a:r>
              <a:rPr lang="en-US" sz="1100" b="0" i="0" u="none" strike="noStrike" cap="none" baseline="0" dirty="0" smtClean="0">
                <a:solidFill>
                  <a:srgbClr val="000000"/>
                </a:solidFill>
                <a:effectLst/>
                <a:latin typeface="Arial"/>
                <a:ea typeface="Arial"/>
                <a:cs typeface="Arial"/>
                <a:sym typeface="Arial"/>
              </a:rPr>
              <a:t> </a:t>
            </a:r>
            <a:r>
              <a:rPr lang="en-US" sz="1100" b="0" i="0" u="none" strike="noStrike" cap="none" baseline="0" dirty="0" err="1" smtClean="0">
                <a:solidFill>
                  <a:srgbClr val="000000"/>
                </a:solidFill>
                <a:effectLst/>
                <a:latin typeface="Arial"/>
                <a:ea typeface="Arial"/>
                <a:cs typeface="Arial"/>
                <a:sym typeface="Arial"/>
              </a:rPr>
              <a:t>dụng</a:t>
            </a:r>
            <a:r>
              <a:rPr lang="en-US" sz="1100" b="0" i="0" u="none" strike="noStrike" cap="none" baseline="0" dirty="0" smtClean="0">
                <a:solidFill>
                  <a:srgbClr val="000000"/>
                </a:solidFill>
                <a:effectLst/>
                <a:latin typeface="Arial"/>
                <a:ea typeface="Arial"/>
                <a:cs typeface="Arial"/>
                <a:sym typeface="Arial"/>
              </a:rPr>
              <a:t> </a:t>
            </a:r>
            <a:r>
              <a:rPr lang="en-US" sz="1100" b="1" i="0" u="none" strike="noStrike" cap="none" baseline="0" dirty="0" err="1" smtClean="0">
                <a:solidFill>
                  <a:srgbClr val="000000"/>
                </a:solidFill>
                <a:effectLst/>
                <a:latin typeface="Arial"/>
                <a:ea typeface="Arial"/>
                <a:cs typeface="Arial"/>
                <a:sym typeface="Arial"/>
              </a:rPr>
              <a:t>bộ</a:t>
            </a:r>
            <a:r>
              <a:rPr lang="en-US" sz="1100" b="1" i="0" u="none" strike="noStrike" cap="none" baseline="0" dirty="0" smtClean="0">
                <a:solidFill>
                  <a:srgbClr val="000000"/>
                </a:solidFill>
                <a:effectLst/>
                <a:latin typeface="Arial"/>
                <a:ea typeface="Arial"/>
                <a:cs typeface="Arial"/>
                <a:sym typeface="Arial"/>
              </a:rPr>
              <a:t> </a:t>
            </a:r>
            <a:r>
              <a:rPr lang="en-US" sz="1100" b="1" i="0" u="none" strike="noStrike" cap="none" baseline="0" dirty="0" err="1" smtClean="0">
                <a:solidFill>
                  <a:srgbClr val="000000"/>
                </a:solidFill>
                <a:effectLst/>
                <a:latin typeface="Arial"/>
                <a:ea typeface="Arial"/>
                <a:cs typeface="Arial"/>
                <a:sym typeface="Arial"/>
              </a:rPr>
              <a:t>điều</a:t>
            </a:r>
            <a:r>
              <a:rPr lang="en-US" sz="1100" b="1" i="0" u="none" strike="noStrike" cap="none" baseline="0" dirty="0" smtClean="0">
                <a:solidFill>
                  <a:srgbClr val="000000"/>
                </a:solidFill>
                <a:effectLst/>
                <a:latin typeface="Arial"/>
                <a:ea typeface="Arial"/>
                <a:cs typeface="Arial"/>
                <a:sym typeface="Arial"/>
              </a:rPr>
              <a:t> </a:t>
            </a:r>
            <a:r>
              <a:rPr lang="en-US" sz="1100" b="1" i="0" u="none" strike="noStrike" cap="none" baseline="0" dirty="0" err="1" smtClean="0">
                <a:solidFill>
                  <a:srgbClr val="000000"/>
                </a:solidFill>
                <a:effectLst/>
                <a:latin typeface="Arial"/>
                <a:ea typeface="Arial"/>
                <a:cs typeface="Arial"/>
                <a:sym typeface="Arial"/>
              </a:rPr>
              <a:t>khiển</a:t>
            </a:r>
            <a:r>
              <a:rPr lang="en-US" sz="1100" b="1" i="0" u="none" strike="noStrike" cap="none" baseline="0" dirty="0" smtClean="0">
                <a:solidFill>
                  <a:srgbClr val="000000"/>
                </a:solidFill>
                <a:effectLst/>
                <a:latin typeface="Arial"/>
                <a:ea typeface="Arial"/>
                <a:cs typeface="Arial"/>
                <a:sym typeface="Arial"/>
              </a:rPr>
              <a:t> </a:t>
            </a:r>
            <a:r>
              <a:rPr lang="en-US" sz="1100" b="1" i="0" u="none" strike="noStrike" cap="none" baseline="0" dirty="0" err="1" smtClean="0">
                <a:solidFill>
                  <a:srgbClr val="000000"/>
                </a:solidFill>
                <a:effectLst/>
                <a:latin typeface="Arial"/>
                <a:ea typeface="Arial"/>
                <a:cs typeface="Arial"/>
                <a:sym typeface="Arial"/>
              </a:rPr>
              <a:t>trung</a:t>
            </a:r>
            <a:r>
              <a:rPr lang="en-US" sz="1100" b="1" i="0" u="none" strike="noStrike" cap="none" baseline="0" dirty="0" smtClean="0">
                <a:solidFill>
                  <a:srgbClr val="000000"/>
                </a:solidFill>
                <a:effectLst/>
                <a:latin typeface="Arial"/>
                <a:ea typeface="Arial"/>
                <a:cs typeface="Arial"/>
                <a:sym typeface="Arial"/>
              </a:rPr>
              <a:t> </a:t>
            </a:r>
            <a:r>
              <a:rPr lang="en-US" sz="1100" b="1" i="0" u="none" strike="noStrike" cap="none" baseline="0" dirty="0" err="1" smtClean="0">
                <a:solidFill>
                  <a:srgbClr val="000000"/>
                </a:solidFill>
                <a:effectLst/>
                <a:latin typeface="Arial"/>
                <a:ea typeface="Arial"/>
                <a:cs typeface="Arial"/>
                <a:sym typeface="Arial"/>
              </a:rPr>
              <a:t>tâm</a:t>
            </a:r>
            <a:r>
              <a:rPr lang="en-US" sz="1100" b="1" i="0" u="none" strike="noStrike" cap="none" baseline="0" dirty="0" smtClean="0">
                <a:solidFill>
                  <a:srgbClr val="000000"/>
                </a:solidFill>
                <a:effectLst/>
                <a:latin typeface="Arial"/>
                <a:ea typeface="Arial"/>
                <a:cs typeface="Arial"/>
                <a:sym typeface="Arial"/>
              </a:rPr>
              <a:t> </a:t>
            </a:r>
            <a:r>
              <a:rPr lang="en-US" sz="1100" b="0" i="0" u="none" strike="noStrike" cap="none" baseline="0" dirty="0" err="1" smtClean="0">
                <a:solidFill>
                  <a:srgbClr val="000000"/>
                </a:solidFill>
                <a:effectLst/>
                <a:latin typeface="Arial"/>
                <a:ea typeface="Arial"/>
                <a:cs typeface="Arial"/>
                <a:sym typeface="Arial"/>
              </a:rPr>
              <a:t>được</a:t>
            </a:r>
            <a:r>
              <a:rPr lang="en-US" sz="1100" b="0" i="0" u="none" strike="noStrike" cap="none" baseline="0" dirty="0" smtClean="0">
                <a:solidFill>
                  <a:srgbClr val="000000"/>
                </a:solidFill>
                <a:effectLst/>
                <a:latin typeface="Arial"/>
                <a:ea typeface="Arial"/>
                <a:cs typeface="Arial"/>
                <a:sym typeface="Arial"/>
              </a:rPr>
              <a:t> </a:t>
            </a:r>
            <a:r>
              <a:rPr lang="en-US" sz="1100" b="0" i="0" u="none" strike="noStrike" cap="none" baseline="0" dirty="0" err="1" smtClean="0">
                <a:solidFill>
                  <a:srgbClr val="000000"/>
                </a:solidFill>
                <a:effectLst/>
                <a:latin typeface="Arial"/>
                <a:ea typeface="Arial"/>
                <a:cs typeface="Arial"/>
                <a:sym typeface="Arial"/>
              </a:rPr>
              <a:t>gắn</a:t>
            </a:r>
            <a:r>
              <a:rPr lang="en-US" sz="1100" b="0" i="0" u="none" strike="noStrike" cap="none" baseline="0" dirty="0" smtClean="0">
                <a:solidFill>
                  <a:srgbClr val="000000"/>
                </a:solidFill>
                <a:effectLst/>
                <a:latin typeface="Arial"/>
                <a:ea typeface="Arial"/>
                <a:cs typeface="Arial"/>
                <a:sym typeface="Arial"/>
              </a:rPr>
              <a:t> </a:t>
            </a:r>
            <a:r>
              <a:rPr lang="en-US" sz="1100" b="0" i="0" u="none" strike="noStrike" cap="none" baseline="0" dirty="0" err="1" smtClean="0">
                <a:solidFill>
                  <a:srgbClr val="000000"/>
                </a:solidFill>
                <a:effectLst/>
                <a:latin typeface="Arial"/>
                <a:ea typeface="Arial"/>
                <a:cs typeface="Arial"/>
                <a:sym typeface="Arial"/>
              </a:rPr>
              <a:t>trong</a:t>
            </a:r>
            <a:r>
              <a:rPr lang="en-US" sz="1100" b="0" i="0" u="none" strike="noStrike" cap="none" baseline="0" dirty="0" smtClean="0">
                <a:solidFill>
                  <a:srgbClr val="000000"/>
                </a:solidFill>
                <a:effectLst/>
                <a:latin typeface="Arial"/>
                <a:ea typeface="Arial"/>
                <a:cs typeface="Arial"/>
                <a:sym typeface="Arial"/>
              </a:rPr>
              <a:t> </a:t>
            </a:r>
            <a:r>
              <a:rPr lang="en-US" sz="1100" b="0" i="0" u="none" strike="noStrike" cap="none" baseline="0" dirty="0" err="1" smtClean="0">
                <a:solidFill>
                  <a:srgbClr val="000000"/>
                </a:solidFill>
                <a:effectLst/>
                <a:latin typeface="Arial"/>
                <a:ea typeface="Arial"/>
                <a:cs typeface="Arial"/>
                <a:sym typeface="Arial"/>
              </a:rPr>
              <a:t>nhà</a:t>
            </a:r>
            <a:r>
              <a:rPr lang="vi-VN" sz="1100" b="0" i="0" u="none" strike="noStrike" cap="none" baseline="0" dirty="0" smtClean="0">
                <a:solidFill>
                  <a:srgbClr val="000000"/>
                </a:solidFill>
                <a:effectLst/>
                <a:latin typeface="Arial"/>
                <a:ea typeface="Arial"/>
                <a:cs typeface="Arial"/>
                <a:sym typeface="Arial"/>
              </a:rPr>
              <a:t>. </a:t>
            </a:r>
            <a:r>
              <a:rPr lang="en-US" sz="1100" b="0" i="0" u="none" strike="noStrike" cap="none" baseline="0" dirty="0" smtClean="0">
                <a:solidFill>
                  <a:srgbClr val="000000"/>
                </a:solidFill>
                <a:effectLst/>
                <a:latin typeface="Arial"/>
                <a:ea typeface="Arial"/>
                <a:cs typeface="Arial"/>
                <a:sym typeface="Arial"/>
              </a:rPr>
              <a:t>2 </a:t>
            </a:r>
            <a:r>
              <a:rPr lang="en-US" sz="1100" b="0" i="0" u="none" strike="noStrike" cap="none" baseline="0" dirty="0" err="1" smtClean="0">
                <a:solidFill>
                  <a:srgbClr val="000000"/>
                </a:solidFill>
                <a:effectLst/>
                <a:latin typeface="Arial"/>
                <a:ea typeface="Arial"/>
                <a:cs typeface="Arial"/>
                <a:sym typeface="Arial"/>
              </a:rPr>
              <a:t>là</a:t>
            </a:r>
            <a:r>
              <a:rPr lang="en-US" sz="1100" b="0" i="0" u="none" strike="noStrike" cap="none" baseline="0" dirty="0" smtClean="0">
                <a:solidFill>
                  <a:srgbClr val="000000"/>
                </a:solidFill>
                <a:effectLst/>
                <a:latin typeface="Arial"/>
                <a:ea typeface="Arial"/>
                <a:cs typeface="Arial"/>
                <a:sym typeface="Arial"/>
              </a:rPr>
              <a:t> </a:t>
            </a:r>
            <a:r>
              <a:rPr lang="vi-VN" sz="1100" b="0" i="0" u="none" strike="noStrike" cap="none" baseline="0" dirty="0" smtClean="0">
                <a:solidFill>
                  <a:srgbClr val="000000"/>
                </a:solidFill>
                <a:effectLst/>
                <a:latin typeface="Arial"/>
                <a:ea typeface="Arial"/>
                <a:cs typeface="Arial"/>
                <a:sym typeface="Arial"/>
              </a:rPr>
              <a:t>dùng </a:t>
            </a:r>
            <a:r>
              <a:rPr lang="vi-VN" sz="1100" b="1" i="0" u="none" strike="noStrike" cap="none" baseline="0" dirty="0" smtClean="0">
                <a:solidFill>
                  <a:srgbClr val="000000"/>
                </a:solidFill>
                <a:effectLst/>
                <a:latin typeface="Arial"/>
                <a:ea typeface="Arial"/>
                <a:cs typeface="Arial"/>
                <a:sym typeface="Arial"/>
              </a:rPr>
              <a:t>ứng dụng </a:t>
            </a:r>
            <a:r>
              <a:rPr lang="vi-VN" sz="1100" b="0" i="0" u="none" strike="noStrike" cap="none" baseline="0" dirty="0" smtClean="0">
                <a:solidFill>
                  <a:srgbClr val="000000"/>
                </a:solidFill>
                <a:effectLst/>
                <a:latin typeface="Arial"/>
                <a:ea typeface="Arial"/>
                <a:cs typeface="Arial"/>
                <a:sym typeface="Arial"/>
              </a:rPr>
              <a:t>được cài đặt </a:t>
            </a:r>
            <a:r>
              <a:rPr lang="en-US" sz="1100" b="0" i="0" u="none" strike="noStrike" cap="none" dirty="0" smtClean="0">
                <a:solidFill>
                  <a:srgbClr val="000000"/>
                </a:solidFill>
                <a:effectLst/>
                <a:latin typeface="Arial"/>
                <a:ea typeface="Arial"/>
                <a:cs typeface="Arial"/>
                <a:sym typeface="Arial"/>
              </a:rPr>
              <a:t> </a:t>
            </a:r>
            <a:r>
              <a:rPr lang="vi-VN" sz="1100" b="0" i="0" u="none" strike="noStrike" cap="none" dirty="0" smtClean="0">
                <a:solidFill>
                  <a:srgbClr val="000000"/>
                </a:solidFill>
                <a:effectLst/>
                <a:latin typeface="Arial"/>
                <a:ea typeface="Arial"/>
                <a:cs typeface="Arial"/>
                <a:sym typeface="Arial"/>
              </a:rPr>
              <a:t>trên</a:t>
            </a:r>
            <a:r>
              <a:rPr lang="vi-VN" sz="1100" b="0" i="0" u="none" strike="noStrike" cap="none" baseline="0" dirty="0" smtClean="0">
                <a:solidFill>
                  <a:srgbClr val="000000"/>
                </a:solidFill>
                <a:effectLst/>
                <a:latin typeface="Arial"/>
                <a:ea typeface="Arial"/>
                <a:cs typeface="Arial"/>
                <a:sym typeface="Arial"/>
              </a:rPr>
              <a:t> điện thoại hoặc máy tính bảng. Với </a:t>
            </a:r>
            <a:r>
              <a:rPr lang="vi-VN" sz="1100" b="1" i="0" u="none" strike="noStrike" cap="none" baseline="0" dirty="0" smtClean="0">
                <a:solidFill>
                  <a:srgbClr val="000000"/>
                </a:solidFill>
                <a:effectLst/>
                <a:latin typeface="Arial"/>
                <a:ea typeface="Arial"/>
                <a:cs typeface="Arial"/>
                <a:sym typeface="Arial"/>
              </a:rPr>
              <a:t>giao diện 3D</a:t>
            </a:r>
            <a:r>
              <a:rPr lang="vi-VN" sz="1100" b="0" i="0" u="none" strike="noStrike" cap="none" baseline="0" dirty="0" smtClean="0">
                <a:solidFill>
                  <a:srgbClr val="000000"/>
                </a:solidFill>
                <a:effectLst/>
                <a:latin typeface="Arial"/>
                <a:ea typeface="Arial"/>
                <a:cs typeface="Arial"/>
                <a:sym typeface="Arial"/>
              </a:rPr>
              <a:t> và </a:t>
            </a:r>
            <a:r>
              <a:rPr lang="vi-VN" sz="1100" b="1" i="0" u="none" strike="noStrike" cap="none" baseline="0" dirty="0" smtClean="0">
                <a:solidFill>
                  <a:srgbClr val="000000"/>
                </a:solidFill>
                <a:effectLst/>
                <a:latin typeface="Arial"/>
                <a:ea typeface="Arial"/>
                <a:cs typeface="Arial"/>
                <a:sym typeface="Arial"/>
              </a:rPr>
              <a:t>ngôn ngữ </a:t>
            </a:r>
            <a:r>
              <a:rPr lang="vi-VN" sz="1100" b="0" i="0" u="none" strike="noStrike" cap="none" baseline="0" dirty="0" smtClean="0">
                <a:solidFill>
                  <a:srgbClr val="000000"/>
                </a:solidFill>
                <a:effectLst/>
                <a:latin typeface="Arial"/>
                <a:ea typeface="Arial"/>
                <a:cs typeface="Arial"/>
                <a:sym typeface="Arial"/>
              </a:rPr>
              <a:t>sử dụng </a:t>
            </a:r>
            <a:r>
              <a:rPr lang="vi-VN" sz="1100" b="1" i="0" u="none" strike="noStrike" cap="none" baseline="0" dirty="0" smtClean="0">
                <a:solidFill>
                  <a:srgbClr val="000000"/>
                </a:solidFill>
                <a:effectLst/>
                <a:latin typeface="Arial"/>
                <a:ea typeface="Arial"/>
                <a:cs typeface="Arial"/>
                <a:sym typeface="Arial"/>
              </a:rPr>
              <a:t>là tiếng Việt</a:t>
            </a:r>
            <a:r>
              <a:rPr lang="vi-VN" sz="1100" b="0" i="0" u="none" strike="noStrike" cap="none" baseline="0" dirty="0" smtClean="0">
                <a:solidFill>
                  <a:srgbClr val="000000"/>
                </a:solidFill>
                <a:effectLst/>
                <a:latin typeface="Arial"/>
                <a:ea typeface="Arial"/>
                <a:cs typeface="Arial"/>
                <a:sym typeface="Arial"/>
              </a:rPr>
              <a:t>, ngôi nhà này thật sự </a:t>
            </a:r>
            <a:r>
              <a:rPr lang="vi-VN" sz="1100" b="0" i="0" u="sng" strike="noStrike" cap="none" baseline="0" dirty="0" smtClean="0">
                <a:solidFill>
                  <a:srgbClr val="000000"/>
                </a:solidFill>
                <a:effectLst/>
                <a:latin typeface="Arial"/>
                <a:ea typeface="Arial"/>
                <a:cs typeface="Arial"/>
                <a:sym typeface="Arial"/>
              </a:rPr>
              <a:t>thân thiện </a:t>
            </a:r>
            <a:r>
              <a:rPr lang="vi-VN" sz="1100" b="0" i="0" u="none" strike="noStrike" cap="none" baseline="0" dirty="0" smtClean="0">
                <a:solidFill>
                  <a:srgbClr val="000000"/>
                </a:solidFill>
                <a:effectLst/>
                <a:latin typeface="Arial"/>
                <a:ea typeface="Arial"/>
                <a:cs typeface="Arial"/>
                <a:sym typeface="Arial"/>
              </a:rPr>
              <a:t>với người VN. </a:t>
            </a:r>
            <a:endParaRPr lang="en-US" sz="1100" b="0" i="0" u="none" strike="noStrike" cap="none" baseline="0" dirty="0" smtClean="0">
              <a:solidFill>
                <a:srgbClr val="000000"/>
              </a:solidFill>
              <a:effectLst/>
              <a:latin typeface="Arial"/>
              <a:ea typeface="Arial"/>
              <a:cs typeface="Arial"/>
              <a:sym typeface="Arial"/>
            </a:endParaRPr>
          </a:p>
          <a:p>
            <a:r>
              <a:rPr lang="vi-VN" sz="1100" b="0" i="0" u="none" strike="noStrike" cap="none" dirty="0" smtClean="0">
                <a:solidFill>
                  <a:srgbClr val="000000"/>
                </a:solidFill>
                <a:effectLst/>
                <a:latin typeface="Arial"/>
                <a:cs typeface="Arial"/>
                <a:sym typeface="Arial"/>
              </a:rPr>
              <a:t>Smart</a:t>
            </a:r>
            <a:r>
              <a:rPr lang="vi-VN" sz="1100" b="0" i="0" u="none" strike="noStrike" cap="none" baseline="0" dirty="0" smtClean="0">
                <a:solidFill>
                  <a:srgbClr val="000000"/>
                </a:solidFill>
                <a:effectLst/>
                <a:latin typeface="Arial"/>
                <a:cs typeface="Arial"/>
                <a:sym typeface="Arial"/>
              </a:rPr>
              <a:t>Home còn có thể </a:t>
            </a:r>
            <a:r>
              <a:rPr lang="vi-VN" sz="1100" b="1" i="0" u="none" strike="noStrike" cap="none" baseline="0" dirty="0" smtClean="0">
                <a:solidFill>
                  <a:srgbClr val="000000"/>
                </a:solidFill>
                <a:effectLst/>
                <a:latin typeface="Arial"/>
                <a:cs typeface="Arial"/>
                <a:sym typeface="Arial"/>
              </a:rPr>
              <a:t>nhận diện giọng nói </a:t>
            </a:r>
            <a:r>
              <a:rPr lang="vi-VN" sz="1100" b="0" i="0" u="none" strike="noStrike" cap="none" baseline="0" dirty="0" smtClean="0">
                <a:solidFill>
                  <a:srgbClr val="000000"/>
                </a:solidFill>
                <a:effectLst/>
                <a:latin typeface="Arial"/>
                <a:cs typeface="Arial"/>
                <a:sym typeface="Arial"/>
              </a:rPr>
              <a:t>và tự học tập, </a:t>
            </a:r>
            <a:r>
              <a:rPr lang="vi-VN" sz="1100" b="1" i="0" u="none" strike="noStrike" cap="none" baseline="0" dirty="0" smtClean="0">
                <a:solidFill>
                  <a:srgbClr val="000000"/>
                </a:solidFill>
                <a:effectLst/>
                <a:latin typeface="Arial"/>
                <a:cs typeface="Arial"/>
                <a:sym typeface="Arial"/>
              </a:rPr>
              <a:t>ghi nhớ thói quen </a:t>
            </a:r>
            <a:r>
              <a:rPr lang="vi-VN" sz="1100" b="0" i="0" u="none" strike="noStrike" cap="none" baseline="0" dirty="0" smtClean="0">
                <a:solidFill>
                  <a:srgbClr val="000000"/>
                </a:solidFill>
                <a:effectLst/>
                <a:latin typeface="Arial"/>
                <a:cs typeface="Arial"/>
                <a:sym typeface="Arial"/>
              </a:rPr>
              <a:t>sinh hoạt của chủ nhân.</a:t>
            </a:r>
            <a:endParaRPr dirty="0"/>
          </a:p>
        </p:txBody>
      </p:sp>
    </p:spTree>
    <p:extLst>
      <p:ext uri="{BB962C8B-B14F-4D97-AF65-F5344CB8AC3E}">
        <p14:creationId xmlns:p14="http://schemas.microsoft.com/office/powerpoint/2010/main" val="3668930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0" i="0" u="none" strike="noStrike" cap="none" dirty="0" err="1" smtClean="0">
                <a:solidFill>
                  <a:srgbClr val="000000"/>
                </a:solidFill>
                <a:effectLst/>
                <a:latin typeface="Arial"/>
                <a:ea typeface="Arial"/>
                <a:cs typeface="Arial"/>
                <a:sym typeface="Arial"/>
              </a:rPr>
              <a:t>Mỗi</a:t>
            </a:r>
            <a:r>
              <a:rPr lang="en-US" sz="1100" b="0" i="0" u="none" strike="noStrike" cap="none" dirty="0" smtClean="0">
                <a:solidFill>
                  <a:srgbClr val="000000"/>
                </a:solidFill>
                <a:effectLst/>
                <a:latin typeface="Arial"/>
                <a:ea typeface="Arial"/>
                <a:cs typeface="Arial"/>
                <a:sym typeface="Arial"/>
              </a:rPr>
              <a:t> con </a:t>
            </a:r>
            <a:r>
              <a:rPr lang="vi-VN" sz="1100" b="0" i="0" u="none" strike="noStrike" cap="none" dirty="0" smtClean="0">
                <a:solidFill>
                  <a:srgbClr val="000000"/>
                </a:solidFill>
                <a:effectLst/>
                <a:latin typeface="Arial"/>
                <a:ea typeface="Arial"/>
                <a:cs typeface="Arial"/>
                <a:sym typeface="Arial"/>
              </a:rPr>
              <a:t>bò</a:t>
            </a:r>
            <a:r>
              <a:rPr lang="vi-VN" sz="1100" b="0" i="0" u="none" strike="noStrike" cap="none" baseline="0"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đều</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được</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trang</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bị</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một</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chiếc</a:t>
            </a:r>
            <a:r>
              <a:rPr lang="vi-VN" sz="1100" b="0" i="0" u="none" strike="noStrike" cap="none" baseline="0" dirty="0" smtClean="0">
                <a:solidFill>
                  <a:srgbClr val="000000"/>
                </a:solidFill>
                <a:effectLst/>
                <a:latin typeface="Arial"/>
                <a:ea typeface="Arial"/>
                <a:cs typeface="Arial"/>
                <a:sym typeface="Arial"/>
              </a:rPr>
              <a:t> “</a:t>
            </a:r>
            <a:r>
              <a:rPr lang="vi-VN" sz="1100" b="1" i="0" u="none" strike="noStrike" cap="none" baseline="0" dirty="0" smtClean="0">
                <a:solidFill>
                  <a:srgbClr val="000000"/>
                </a:solidFill>
                <a:effectLst/>
                <a:latin typeface="Arial"/>
                <a:ea typeface="Arial"/>
                <a:cs typeface="Arial"/>
                <a:sym typeface="Arial"/>
              </a:rPr>
              <a:t>khuyên tai E-tag</a:t>
            </a:r>
            <a:r>
              <a:rPr lang="vi-VN" sz="1100" b="0" i="0" u="none" strike="noStrike" cap="none" baseline="0" dirty="0" smtClean="0">
                <a:solidFill>
                  <a:srgbClr val="000000"/>
                </a:solidFill>
                <a:effectLst/>
                <a:latin typeface="Arial"/>
                <a:ea typeface="Arial"/>
                <a:cs typeface="Arial"/>
                <a:sym typeface="Arial"/>
              </a:rPr>
              <a:t>”, </a:t>
            </a:r>
            <a:r>
              <a:rPr lang="vi-VN" sz="1100" b="1" i="0" u="none" strike="noStrike" cap="none" baseline="0" dirty="0" smtClean="0">
                <a:solidFill>
                  <a:srgbClr val="000000"/>
                </a:solidFill>
                <a:effectLst/>
                <a:latin typeface="Arial"/>
                <a:ea typeface="Arial"/>
                <a:cs typeface="Arial"/>
                <a:sym typeface="Arial"/>
              </a:rPr>
              <a:t>vòng cổ thông minh</a:t>
            </a:r>
            <a:r>
              <a:rPr lang="vi-VN" sz="1100" b="0" i="0" u="none" strike="noStrike" cap="none" baseline="0" dirty="0" smtClean="0">
                <a:solidFill>
                  <a:srgbClr val="000000"/>
                </a:solidFill>
                <a:effectLst/>
                <a:latin typeface="Arial"/>
                <a:ea typeface="Arial"/>
                <a:cs typeface="Arial"/>
                <a:sym typeface="Arial"/>
              </a:rPr>
              <a:t>, và </a:t>
            </a:r>
            <a:r>
              <a:rPr lang="vi-VN" sz="1100" b="1" i="0" u="none" strike="noStrike" cap="none" baseline="0" dirty="0" smtClean="0">
                <a:solidFill>
                  <a:srgbClr val="000000"/>
                </a:solidFill>
                <a:effectLst/>
                <a:latin typeface="Arial"/>
                <a:ea typeface="Arial"/>
                <a:cs typeface="Arial"/>
                <a:sym typeface="Arial"/>
              </a:rPr>
              <a:t>viên thuốc thông minh</a:t>
            </a:r>
            <a:r>
              <a:rPr lang="vi-VN" sz="1100" b="0" i="0" u="none" strike="noStrike" cap="none" baseline="0" dirty="0" smtClean="0">
                <a:solidFill>
                  <a:srgbClr val="000000"/>
                </a:solidFill>
                <a:effectLst/>
                <a:latin typeface="Arial"/>
                <a:ea typeface="Arial"/>
                <a:cs typeface="Arial"/>
                <a:sym typeface="Arial"/>
              </a:rPr>
              <a:t>. </a:t>
            </a:r>
            <a:endParaRPr lang="en-US" sz="1100" b="0" i="0" u="none" strike="noStrike" cap="none" dirty="0" smtClean="0">
              <a:solidFill>
                <a:srgbClr val="000000"/>
              </a:solidFill>
              <a:effectLst/>
              <a:latin typeface="Arial"/>
              <a:ea typeface="Arial"/>
              <a:cs typeface="Arial"/>
              <a:sym typeface="Arial"/>
            </a:endParaRPr>
          </a:p>
          <a:p>
            <a:pPr lvl="0"/>
            <a:r>
              <a:rPr lang="en-US" sz="1100" b="1" i="0" u="none" strike="noStrike" cap="none" dirty="0" smtClean="0">
                <a:solidFill>
                  <a:srgbClr val="000000"/>
                </a:solidFill>
                <a:effectLst/>
                <a:latin typeface="Arial"/>
                <a:ea typeface="Arial"/>
                <a:cs typeface="Arial"/>
                <a:sym typeface="Arial"/>
              </a:rPr>
              <a:t>E-tag</a:t>
            </a:r>
            <a:r>
              <a:rPr lang="en-US" sz="1100" b="0" i="0" u="none" strike="noStrike" cap="none" dirty="0" smtClean="0">
                <a:solidFill>
                  <a:srgbClr val="000000"/>
                </a:solidFill>
                <a:effectLst/>
                <a:latin typeface="Arial"/>
                <a:ea typeface="Arial"/>
                <a:cs typeface="Arial"/>
                <a:sym typeface="Arial"/>
              </a:rPr>
              <a:t> </a:t>
            </a:r>
            <a:r>
              <a:rPr lang="vi-VN" sz="1100" b="0" i="0" u="none" strike="noStrike" cap="none" dirty="0" smtClean="0">
                <a:solidFill>
                  <a:srgbClr val="000000"/>
                </a:solidFill>
                <a:effectLst/>
                <a:latin typeface="Arial"/>
                <a:ea typeface="Arial"/>
                <a:cs typeface="Arial"/>
                <a:sym typeface="Arial"/>
              </a:rPr>
              <a:t>cái</a:t>
            </a:r>
            <a:r>
              <a:rPr lang="vi-VN" sz="1100" b="0" i="0" u="none" strike="noStrike" cap="none" baseline="0" dirty="0" smtClean="0">
                <a:solidFill>
                  <a:srgbClr val="000000"/>
                </a:solidFill>
                <a:effectLst/>
                <a:latin typeface="Arial"/>
                <a:ea typeface="Arial"/>
                <a:cs typeface="Arial"/>
                <a:sym typeface="Arial"/>
              </a:rPr>
              <a:t> khuyên tai này nè, dùng đ</a:t>
            </a:r>
            <a:r>
              <a:rPr lang="en-US" sz="1100" b="0" i="0" u="none" strike="noStrike" cap="none" dirty="0" smtClean="0">
                <a:solidFill>
                  <a:srgbClr val="000000"/>
                </a:solidFill>
                <a:effectLst/>
                <a:latin typeface="Arial"/>
                <a:ea typeface="Arial"/>
                <a:cs typeface="Arial"/>
                <a:sym typeface="Arial"/>
              </a:rPr>
              <a:t>ể </a:t>
            </a:r>
            <a:r>
              <a:rPr lang="en-US" sz="1100" b="0" i="0" u="sng" strike="noStrike" cap="none" dirty="0" err="1" smtClean="0">
                <a:solidFill>
                  <a:srgbClr val="000000"/>
                </a:solidFill>
                <a:effectLst/>
                <a:latin typeface="Arial"/>
                <a:ea typeface="Arial"/>
                <a:cs typeface="Arial"/>
                <a:sym typeface="Arial"/>
              </a:rPr>
              <a:t>đo</a:t>
            </a:r>
            <a:r>
              <a:rPr lang="en-US" sz="1100" b="0" i="0" u="sng" strike="noStrike" cap="none" dirty="0" smtClean="0">
                <a:solidFill>
                  <a:srgbClr val="000000"/>
                </a:solidFill>
                <a:effectLst/>
                <a:latin typeface="Arial"/>
                <a:ea typeface="Arial"/>
                <a:cs typeface="Arial"/>
                <a:sym typeface="Arial"/>
              </a:rPr>
              <a:t> </a:t>
            </a:r>
            <a:r>
              <a:rPr lang="en-US" sz="1100" b="0" i="0" u="sng" strike="noStrike" cap="none" dirty="0" err="1" smtClean="0">
                <a:solidFill>
                  <a:srgbClr val="000000"/>
                </a:solidFill>
                <a:effectLst/>
                <a:latin typeface="Arial"/>
                <a:ea typeface="Arial"/>
                <a:cs typeface="Arial"/>
                <a:sym typeface="Arial"/>
              </a:rPr>
              <a:t>thân</a:t>
            </a:r>
            <a:r>
              <a:rPr lang="en-US" sz="1100" b="0" i="0" u="sng" strike="noStrike" cap="none" dirty="0" smtClean="0">
                <a:solidFill>
                  <a:srgbClr val="000000"/>
                </a:solidFill>
                <a:effectLst/>
                <a:latin typeface="Arial"/>
                <a:ea typeface="Arial"/>
                <a:cs typeface="Arial"/>
                <a:sym typeface="Arial"/>
              </a:rPr>
              <a:t> </a:t>
            </a:r>
            <a:r>
              <a:rPr lang="en-US" sz="1100" b="0" i="0" u="sng" strike="noStrike" cap="none" dirty="0" err="1" smtClean="0">
                <a:solidFill>
                  <a:srgbClr val="000000"/>
                </a:solidFill>
                <a:effectLst/>
                <a:latin typeface="Arial"/>
                <a:ea typeface="Arial"/>
                <a:cs typeface="Arial"/>
                <a:sym typeface="Arial"/>
              </a:rPr>
              <a:t>nhiệt</a:t>
            </a:r>
            <a:r>
              <a:rPr lang="en-US" sz="1100" b="0" i="0" u="sng"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của</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chúng</a:t>
            </a:r>
            <a:r>
              <a:rPr lang="vi-VN" sz="1100" b="0" i="0" u="none" strike="noStrike" cap="none" baseline="0" dirty="0" smtClean="0">
                <a:solidFill>
                  <a:srgbClr val="000000"/>
                </a:solidFill>
                <a:effectLst/>
                <a:latin typeface="Arial"/>
                <a:ea typeface="Arial"/>
                <a:cs typeface="Arial"/>
                <a:sym typeface="Arial"/>
              </a:rPr>
              <a:t> nhằm </a:t>
            </a:r>
            <a:r>
              <a:rPr lang="en-US" sz="1100" b="0" i="0" u="sng" strike="noStrike" cap="none" dirty="0" err="1" smtClean="0">
                <a:solidFill>
                  <a:srgbClr val="000000"/>
                </a:solidFill>
                <a:effectLst/>
                <a:latin typeface="Arial"/>
                <a:ea typeface="Arial"/>
                <a:cs typeface="Arial"/>
                <a:sym typeface="Arial"/>
              </a:rPr>
              <a:t>chẩn</a:t>
            </a:r>
            <a:r>
              <a:rPr lang="en-US" sz="1100" b="0" i="0" u="sng" strike="noStrike" cap="none" dirty="0" smtClean="0">
                <a:solidFill>
                  <a:srgbClr val="000000"/>
                </a:solidFill>
                <a:effectLst/>
                <a:latin typeface="Arial"/>
                <a:ea typeface="Arial"/>
                <a:cs typeface="Arial"/>
                <a:sym typeface="Arial"/>
              </a:rPr>
              <a:t> </a:t>
            </a:r>
            <a:r>
              <a:rPr lang="en-US" sz="1100" b="0" i="0" u="sng" strike="noStrike" cap="none" dirty="0" err="1" smtClean="0">
                <a:solidFill>
                  <a:srgbClr val="000000"/>
                </a:solidFill>
                <a:effectLst/>
                <a:latin typeface="Arial"/>
                <a:ea typeface="Arial"/>
                <a:cs typeface="Arial"/>
                <a:sym typeface="Arial"/>
              </a:rPr>
              <a:t>đoán</a:t>
            </a:r>
            <a:r>
              <a:rPr lang="en-US" sz="1100" b="0" i="0" u="sng" strike="noStrike" cap="none" dirty="0" smtClean="0">
                <a:solidFill>
                  <a:srgbClr val="000000"/>
                </a:solidFill>
                <a:effectLst/>
                <a:latin typeface="Arial"/>
                <a:ea typeface="Arial"/>
                <a:cs typeface="Arial"/>
                <a:sym typeface="Arial"/>
              </a:rPr>
              <a:t> </a:t>
            </a:r>
            <a:r>
              <a:rPr lang="en-US" sz="1100" b="0" i="0" u="sng" strike="noStrike" cap="none" dirty="0" err="1" smtClean="0">
                <a:solidFill>
                  <a:srgbClr val="000000"/>
                </a:solidFill>
                <a:effectLst/>
                <a:latin typeface="Arial"/>
                <a:ea typeface="Arial"/>
                <a:cs typeface="Arial"/>
                <a:sym typeface="Arial"/>
              </a:rPr>
              <a:t>bệnh</a:t>
            </a:r>
            <a:r>
              <a:rPr lang="en-US" sz="1100" b="0" i="0" u="sng"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sớm</a:t>
            </a:r>
            <a:r>
              <a:rPr lang="en-US" sz="1100" b="0" i="0" u="none" strike="noStrike" cap="none" dirty="0" smtClean="0">
                <a:solidFill>
                  <a:srgbClr val="000000"/>
                </a:solidFill>
                <a:effectLst/>
                <a:latin typeface="Arial"/>
                <a:ea typeface="Arial"/>
                <a:cs typeface="Arial"/>
                <a:sym typeface="Arial"/>
              </a:rPr>
              <a:t>.</a:t>
            </a:r>
            <a:r>
              <a:rPr lang="vi-VN" sz="1100" b="0" i="0" u="none" strike="noStrike" cap="none" dirty="0" smtClean="0">
                <a:solidFill>
                  <a:srgbClr val="000000"/>
                </a:solidFill>
                <a:effectLst/>
                <a:latin typeface="Arial"/>
                <a:ea typeface="Arial"/>
                <a:cs typeface="Arial"/>
                <a:sym typeface="Arial"/>
              </a:rPr>
              <a:t> </a:t>
            </a:r>
          </a:p>
          <a:p>
            <a:pPr lvl="0"/>
            <a:r>
              <a:rPr lang="en-US" sz="1100" b="1" i="0" u="none" strike="noStrike" cap="none" dirty="0" err="1" smtClean="0">
                <a:solidFill>
                  <a:srgbClr val="000000"/>
                </a:solidFill>
                <a:effectLst/>
                <a:latin typeface="Arial"/>
                <a:ea typeface="Arial"/>
                <a:cs typeface="Arial"/>
                <a:sym typeface="Arial"/>
              </a:rPr>
              <a:t>Vòng</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cổ</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thông</a:t>
            </a:r>
            <a:r>
              <a:rPr lang="en-US" sz="1100" b="1" i="0" u="none" strike="noStrike" cap="none" dirty="0" smtClean="0">
                <a:solidFill>
                  <a:srgbClr val="000000"/>
                </a:solidFill>
                <a:effectLst/>
                <a:latin typeface="Arial"/>
                <a:ea typeface="Arial"/>
                <a:cs typeface="Arial"/>
                <a:sym typeface="Arial"/>
              </a:rPr>
              <a:t> minh </a:t>
            </a:r>
            <a:r>
              <a:rPr lang="en-US" sz="1100" b="0" i="0" u="none" strike="noStrike" cap="none" dirty="0" err="1" smtClean="0">
                <a:solidFill>
                  <a:srgbClr val="000000"/>
                </a:solidFill>
                <a:effectLst/>
                <a:latin typeface="Arial"/>
                <a:ea typeface="Arial"/>
                <a:cs typeface="Arial"/>
                <a:sym typeface="Arial"/>
              </a:rPr>
              <a:t>được</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đeo</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vào</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cổ</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bò</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giúp</a:t>
            </a:r>
            <a:r>
              <a:rPr lang="en-US" sz="1100" b="0" i="0" u="none" strike="noStrike" cap="none" dirty="0" smtClean="0">
                <a:solidFill>
                  <a:srgbClr val="000000"/>
                </a:solidFill>
                <a:effectLst/>
                <a:latin typeface="Arial"/>
                <a:ea typeface="Arial"/>
                <a:cs typeface="Arial"/>
                <a:sym typeface="Arial"/>
              </a:rPr>
              <a:t> </a:t>
            </a:r>
            <a:r>
              <a:rPr lang="en-US" sz="1100" b="0" i="0" u="sng" strike="noStrike" cap="none" dirty="0" err="1" smtClean="0">
                <a:solidFill>
                  <a:srgbClr val="000000"/>
                </a:solidFill>
                <a:effectLst/>
                <a:latin typeface="Arial"/>
                <a:ea typeface="Arial"/>
                <a:cs typeface="Arial"/>
                <a:sym typeface="Arial"/>
              </a:rPr>
              <a:t>phát</a:t>
            </a:r>
            <a:r>
              <a:rPr lang="en-US" sz="1100" b="0" i="0" u="sng" strike="noStrike" cap="none" dirty="0" smtClean="0">
                <a:solidFill>
                  <a:srgbClr val="000000"/>
                </a:solidFill>
                <a:effectLst/>
                <a:latin typeface="Arial"/>
                <a:ea typeface="Arial"/>
                <a:cs typeface="Arial"/>
                <a:sym typeface="Arial"/>
              </a:rPr>
              <a:t> </a:t>
            </a:r>
            <a:r>
              <a:rPr lang="en-US" sz="1100" b="0" i="0" u="sng" strike="noStrike" cap="none" dirty="0" err="1" smtClean="0">
                <a:solidFill>
                  <a:srgbClr val="000000"/>
                </a:solidFill>
                <a:effectLst/>
                <a:latin typeface="Arial"/>
                <a:ea typeface="Arial"/>
                <a:cs typeface="Arial"/>
                <a:sym typeface="Arial"/>
              </a:rPr>
              <a:t>hiện</a:t>
            </a:r>
            <a:r>
              <a:rPr lang="en-US" sz="1100" b="0" i="0" u="sng" strike="noStrike" cap="none" dirty="0" smtClean="0">
                <a:solidFill>
                  <a:srgbClr val="000000"/>
                </a:solidFill>
                <a:effectLst/>
                <a:latin typeface="Arial"/>
                <a:ea typeface="Arial"/>
                <a:cs typeface="Arial"/>
                <a:sym typeface="Arial"/>
              </a:rPr>
              <a:t> </a:t>
            </a:r>
            <a:r>
              <a:rPr lang="en-US" sz="1100" b="0" i="0" u="sng" strike="noStrike" cap="none" dirty="0" err="1" smtClean="0">
                <a:solidFill>
                  <a:srgbClr val="000000"/>
                </a:solidFill>
                <a:effectLst/>
                <a:latin typeface="Arial"/>
                <a:ea typeface="Arial"/>
                <a:cs typeface="Arial"/>
                <a:sym typeface="Arial"/>
              </a:rPr>
              <a:t>những</a:t>
            </a:r>
            <a:r>
              <a:rPr lang="en-US" sz="1100" b="0" i="0" u="sng" strike="noStrike" cap="none" dirty="0" smtClean="0">
                <a:solidFill>
                  <a:srgbClr val="000000"/>
                </a:solidFill>
                <a:effectLst/>
                <a:latin typeface="Arial"/>
                <a:ea typeface="Arial"/>
                <a:cs typeface="Arial"/>
                <a:sym typeface="Arial"/>
              </a:rPr>
              <a:t> </a:t>
            </a:r>
            <a:r>
              <a:rPr lang="en-US" sz="1100" b="0" i="0" u="sng" strike="noStrike" cap="none" dirty="0" err="1" smtClean="0">
                <a:solidFill>
                  <a:srgbClr val="000000"/>
                </a:solidFill>
                <a:effectLst/>
                <a:latin typeface="Arial"/>
                <a:ea typeface="Arial"/>
                <a:cs typeface="Arial"/>
                <a:sym typeface="Arial"/>
              </a:rPr>
              <a:t>hành</a:t>
            </a:r>
            <a:r>
              <a:rPr lang="en-US" sz="1100" b="0" i="0" u="sng" strike="noStrike" cap="none" dirty="0" smtClean="0">
                <a:solidFill>
                  <a:srgbClr val="000000"/>
                </a:solidFill>
                <a:effectLst/>
                <a:latin typeface="Arial"/>
                <a:ea typeface="Arial"/>
                <a:cs typeface="Arial"/>
                <a:sym typeface="Arial"/>
              </a:rPr>
              <a:t> vi </a:t>
            </a:r>
            <a:r>
              <a:rPr lang="en-US" sz="1100" b="0" i="0" u="sng" strike="noStrike" cap="none" dirty="0" err="1" smtClean="0">
                <a:solidFill>
                  <a:srgbClr val="000000"/>
                </a:solidFill>
                <a:effectLst/>
                <a:latin typeface="Arial"/>
                <a:ea typeface="Arial"/>
                <a:cs typeface="Arial"/>
                <a:sym typeface="Arial"/>
              </a:rPr>
              <a:t>bất</a:t>
            </a:r>
            <a:r>
              <a:rPr lang="en-US" sz="1100" b="0" i="0" u="sng" strike="noStrike" cap="none" dirty="0" smtClean="0">
                <a:solidFill>
                  <a:srgbClr val="000000"/>
                </a:solidFill>
                <a:effectLst/>
                <a:latin typeface="Arial"/>
                <a:ea typeface="Arial"/>
                <a:cs typeface="Arial"/>
                <a:sym typeface="Arial"/>
              </a:rPr>
              <a:t> </a:t>
            </a:r>
            <a:r>
              <a:rPr lang="en-US" sz="1100" b="0" i="0" u="sng" strike="noStrike" cap="none" dirty="0" err="1" smtClean="0">
                <a:solidFill>
                  <a:srgbClr val="000000"/>
                </a:solidFill>
                <a:effectLst/>
                <a:latin typeface="Arial"/>
                <a:ea typeface="Arial"/>
                <a:cs typeface="Arial"/>
                <a:sym typeface="Arial"/>
              </a:rPr>
              <a:t>thường</a:t>
            </a:r>
            <a:r>
              <a:rPr lang="en-US" sz="1100" b="0" i="0" u="sng"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của</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bò</a:t>
            </a:r>
            <a:r>
              <a:rPr lang="en-US" sz="1100" b="0"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kiểm</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soát</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chu</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kì</a:t>
            </a:r>
            <a:r>
              <a:rPr lang="en-US" sz="1100" b="1" i="0" u="none" strike="noStrike" cap="none" dirty="0" smtClean="0">
                <a:solidFill>
                  <a:srgbClr val="000000"/>
                </a:solidFill>
                <a:effectLst/>
                <a:latin typeface="Arial"/>
                <a:ea typeface="Arial"/>
                <a:cs typeface="Arial"/>
                <a:sym typeface="Arial"/>
              </a:rPr>
              <a:t> </a:t>
            </a:r>
            <a:r>
              <a:rPr lang="vi-VN" sz="1100" b="1" i="0" u="none" strike="noStrike" cap="none" dirty="0" smtClean="0">
                <a:solidFill>
                  <a:srgbClr val="000000"/>
                </a:solidFill>
                <a:effectLst/>
                <a:latin typeface="Arial"/>
                <a:ea typeface="Arial"/>
                <a:cs typeface="Arial"/>
                <a:sym typeface="Arial"/>
              </a:rPr>
              <a:t>sinh sản</a:t>
            </a:r>
            <a:r>
              <a:rPr lang="vi-VN" sz="1100" b="1" i="0" u="none" strike="noStrike" cap="none" baseline="0" dirty="0" smtClean="0">
                <a:solidFill>
                  <a:srgbClr val="000000"/>
                </a:solidFill>
                <a:effectLst/>
                <a:latin typeface="Arial"/>
                <a:ea typeface="Arial"/>
                <a:cs typeface="Arial"/>
                <a:sym typeface="Arial"/>
              </a:rPr>
              <a:t> và </a:t>
            </a:r>
            <a:r>
              <a:rPr lang="en-US" sz="1100" b="1" i="0" u="none" strike="noStrike" cap="none" dirty="0" err="1" smtClean="0">
                <a:solidFill>
                  <a:srgbClr val="000000"/>
                </a:solidFill>
                <a:effectLst/>
                <a:latin typeface="Arial"/>
                <a:ea typeface="Arial"/>
                <a:cs typeface="Arial"/>
                <a:sym typeface="Arial"/>
              </a:rPr>
              <a:t>lấy</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sữa</a:t>
            </a:r>
            <a:r>
              <a:rPr lang="en-US" sz="1100" b="0" i="0" u="none" strike="noStrike" cap="none" dirty="0" smtClean="0">
                <a:solidFill>
                  <a:srgbClr val="000000"/>
                </a:solidFill>
                <a:effectLst/>
                <a:latin typeface="Arial"/>
                <a:ea typeface="Arial"/>
                <a:cs typeface="Arial"/>
                <a:sym typeface="Arial"/>
              </a:rPr>
              <a:t>. </a:t>
            </a:r>
            <a:endParaRPr lang="en-US" sz="1100" b="1" i="0" u="none" strike="noStrike" cap="none" dirty="0" smtClean="0">
              <a:solidFill>
                <a:srgbClr val="000000"/>
              </a:solidFill>
              <a:effectLst/>
              <a:latin typeface="Arial"/>
              <a:ea typeface="Arial"/>
              <a:cs typeface="Arial"/>
              <a:sym typeface="Arial"/>
            </a:endParaRPr>
          </a:p>
          <a:p>
            <a:pPr lvl="0"/>
            <a:r>
              <a:rPr lang="en-US" sz="1100" b="0" i="0" u="none" strike="noStrike" cap="none" dirty="0" err="1" smtClean="0">
                <a:solidFill>
                  <a:srgbClr val="000000"/>
                </a:solidFill>
                <a:effectLst/>
                <a:latin typeface="Arial"/>
                <a:ea typeface="Arial"/>
                <a:cs typeface="Arial"/>
                <a:sym typeface="Arial"/>
              </a:rPr>
              <a:t>Ngoài</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ra</a:t>
            </a:r>
            <a:r>
              <a:rPr lang="en-US" sz="1100" b="0" i="0" u="none" strike="noStrike" cap="none" dirty="0" smtClean="0">
                <a:solidFill>
                  <a:srgbClr val="000000"/>
                </a:solidFill>
                <a:effectLst/>
                <a:latin typeface="Arial"/>
                <a:ea typeface="Arial"/>
                <a:cs typeface="Arial"/>
                <a:sym typeface="Arial"/>
              </a:rPr>
              <a:t>, </a:t>
            </a:r>
            <a:r>
              <a:rPr lang="vi-VN" sz="1100" b="1" i="0" u="none" strike="noStrike" cap="none" dirty="0" smtClean="0">
                <a:solidFill>
                  <a:srgbClr val="000000"/>
                </a:solidFill>
                <a:effectLst/>
                <a:latin typeface="Arial"/>
                <a:ea typeface="Arial"/>
                <a:cs typeface="Arial"/>
                <a:sym typeface="Arial"/>
              </a:rPr>
              <a:t>tron</a:t>
            </a:r>
            <a:r>
              <a:rPr lang="vi-VN" sz="1100" b="1" i="0" u="none" strike="noStrike" cap="none" baseline="0" dirty="0" smtClean="0">
                <a:solidFill>
                  <a:srgbClr val="000000"/>
                </a:solidFill>
                <a:effectLst/>
                <a:latin typeface="Arial"/>
                <a:ea typeface="Arial"/>
                <a:cs typeface="Arial"/>
                <a:sym typeface="Arial"/>
              </a:rPr>
              <a:t>g cơ thể </a:t>
            </a:r>
            <a:r>
              <a:rPr lang="vi-VN" sz="1100" b="0" i="0" u="none" strike="noStrike" cap="none" baseline="0" dirty="0" smtClean="0">
                <a:solidFill>
                  <a:srgbClr val="000000"/>
                </a:solidFill>
                <a:effectLst/>
                <a:latin typeface="Arial"/>
                <a:ea typeface="Arial"/>
                <a:cs typeface="Arial"/>
                <a:sym typeface="Arial"/>
              </a:rPr>
              <a:t>bò còn có một </a:t>
            </a:r>
            <a:r>
              <a:rPr lang="vi-VN" sz="1100" b="1" i="0" u="none" strike="noStrike" cap="none" baseline="0" dirty="0" smtClean="0">
                <a:solidFill>
                  <a:srgbClr val="000000"/>
                </a:solidFill>
                <a:effectLst/>
                <a:latin typeface="Arial"/>
                <a:ea typeface="Arial"/>
                <a:cs typeface="Arial"/>
                <a:sym typeface="Arial"/>
              </a:rPr>
              <a:t>viên thuốc thông minh Vital Herd E-pills</a:t>
            </a:r>
            <a:r>
              <a:rPr lang="vi-VN" sz="1100" b="0" i="0" u="none" strike="noStrike" cap="none" baseline="0" dirty="0" smtClean="0">
                <a:solidFill>
                  <a:srgbClr val="000000"/>
                </a:solidFill>
                <a:effectLst/>
                <a:latin typeface="Arial"/>
                <a:ea typeface="Arial"/>
                <a:cs typeface="Arial"/>
                <a:sym typeface="Arial"/>
              </a:rPr>
              <a:t>. </a:t>
            </a:r>
            <a:r>
              <a:rPr lang="en-US" sz="1100" b="0" i="0" u="none" strike="noStrike" cap="none" dirty="0" smtClean="0">
                <a:solidFill>
                  <a:srgbClr val="000000"/>
                </a:solidFill>
                <a:effectLst/>
                <a:latin typeface="Arial"/>
                <a:ea typeface="Arial"/>
                <a:cs typeface="Arial"/>
                <a:sym typeface="Arial"/>
              </a:rPr>
              <a:t>E-pills </a:t>
            </a:r>
            <a:r>
              <a:rPr lang="en-US" sz="1100" b="0" i="0" u="none" strike="noStrike" cap="none" dirty="0" err="1" smtClean="0">
                <a:solidFill>
                  <a:srgbClr val="000000"/>
                </a:solidFill>
                <a:effectLst/>
                <a:latin typeface="Arial"/>
                <a:ea typeface="Arial"/>
                <a:cs typeface="Arial"/>
                <a:sym typeface="Arial"/>
              </a:rPr>
              <a:t>thu</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thập</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các</a:t>
            </a:r>
            <a:r>
              <a:rPr lang="en-US" sz="1100" b="0"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thông</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số</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sức</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khỏe</a:t>
            </a:r>
            <a:r>
              <a:rPr lang="vi-VN" sz="1100" b="1" i="0" u="none" strike="noStrike" cap="none" baseline="0" dirty="0" smtClean="0">
                <a:solidFill>
                  <a:srgbClr val="000000"/>
                </a:solidFill>
                <a:effectLst/>
                <a:latin typeface="Arial"/>
                <a:ea typeface="Arial"/>
                <a:cs typeface="Arial"/>
                <a:sym typeface="Arial"/>
              </a:rPr>
              <a:t> </a:t>
            </a:r>
            <a:r>
              <a:rPr lang="vi-VN" sz="1100" b="0" i="0" u="none" strike="noStrike" cap="none" baseline="0" dirty="0" smtClean="0">
                <a:solidFill>
                  <a:srgbClr val="000000"/>
                </a:solidFill>
                <a:effectLst/>
                <a:latin typeface="Arial"/>
                <a:ea typeface="Arial"/>
                <a:cs typeface="Arial"/>
                <a:sym typeface="Arial"/>
              </a:rPr>
              <a:t>như: </a:t>
            </a:r>
            <a:r>
              <a:rPr lang="vi-VN" sz="1100" b="0" i="0" u="sng" strike="noStrike" cap="none" baseline="0" dirty="0" smtClean="0">
                <a:solidFill>
                  <a:srgbClr val="000000"/>
                </a:solidFill>
                <a:effectLst/>
                <a:latin typeface="Arial"/>
                <a:ea typeface="Arial"/>
                <a:cs typeface="Arial"/>
                <a:sym typeface="Arial"/>
              </a:rPr>
              <a:t>thân nhiệt, độ PH, nhịp tim</a:t>
            </a:r>
            <a:r>
              <a:rPr lang="vi-VN" sz="1100" b="0" i="0" u="none" strike="noStrike" cap="none" baseline="0" dirty="0" smtClean="0">
                <a:solidFill>
                  <a:srgbClr val="000000"/>
                </a:solidFill>
                <a:effectLst/>
                <a:latin typeface="Arial"/>
                <a:ea typeface="Arial"/>
                <a:cs typeface="Arial"/>
                <a:sym typeface="Arial"/>
              </a:rPr>
              <a:t>,...</a:t>
            </a:r>
            <a:r>
              <a:rPr lang="en-US" sz="1100" b="0" i="0" u="none" strike="noStrike" cap="none" dirty="0" smtClean="0">
                <a:solidFill>
                  <a:srgbClr val="000000"/>
                </a:solidFill>
                <a:effectLst/>
                <a:latin typeface="Arial"/>
                <a:ea typeface="Arial"/>
                <a:cs typeface="Arial"/>
                <a:sym typeface="Arial"/>
              </a:rPr>
              <a:t> </a:t>
            </a:r>
          </a:p>
          <a:p>
            <a:pPr marL="139700" lvl="0" indent="0">
              <a:buNone/>
            </a:pPr>
            <a:r>
              <a:rPr lang="vi-VN" sz="1100" b="0" i="0" u="none" strike="noStrike" cap="none" dirty="0" smtClean="0">
                <a:solidFill>
                  <a:srgbClr val="000000"/>
                </a:solidFill>
                <a:effectLst/>
                <a:latin typeface="Arial"/>
                <a:ea typeface="Arial"/>
                <a:cs typeface="Arial"/>
                <a:sym typeface="Wingdings" panose="05000000000000000000" pitchFamily="2" charset="2"/>
              </a:rPr>
              <a:t> </a:t>
            </a:r>
            <a:r>
              <a:rPr lang="vi-VN" sz="1100" b="0" i="0" u="none" strike="noStrike" cap="none" dirty="0" smtClean="0">
                <a:solidFill>
                  <a:srgbClr val="000000"/>
                </a:solidFill>
                <a:effectLst/>
                <a:latin typeface="Arial"/>
                <a:ea typeface="Arial"/>
                <a:cs typeface="Arial"/>
                <a:sym typeface="Arial"/>
              </a:rPr>
              <a:t>Dữ</a:t>
            </a:r>
            <a:r>
              <a:rPr lang="vi-VN" sz="1100" b="0" i="0" u="none" strike="noStrike" cap="none" baseline="0" dirty="0" smtClean="0">
                <a:solidFill>
                  <a:srgbClr val="000000"/>
                </a:solidFill>
                <a:effectLst/>
                <a:latin typeface="Arial"/>
                <a:ea typeface="Arial"/>
                <a:cs typeface="Arial"/>
                <a:sym typeface="Arial"/>
              </a:rPr>
              <a:t> liệu đều được </a:t>
            </a:r>
            <a:r>
              <a:rPr lang="vi-VN" sz="1100" b="1" i="0" u="none" strike="noStrike" cap="none" baseline="0" dirty="0" smtClean="0">
                <a:solidFill>
                  <a:srgbClr val="000000"/>
                </a:solidFill>
                <a:effectLst/>
                <a:latin typeface="Arial"/>
                <a:ea typeface="Arial"/>
                <a:cs typeface="Arial"/>
                <a:sym typeface="Arial"/>
              </a:rPr>
              <a:t>liên tục </a:t>
            </a:r>
            <a:r>
              <a:rPr lang="vi-VN" sz="1100" b="0" i="0" u="none" strike="noStrike" cap="none" baseline="0" dirty="0" smtClean="0">
                <a:solidFill>
                  <a:srgbClr val="000000"/>
                </a:solidFill>
                <a:effectLst/>
                <a:latin typeface="Arial"/>
                <a:ea typeface="Arial"/>
                <a:cs typeface="Arial"/>
                <a:sym typeface="Arial"/>
              </a:rPr>
              <a:t>gửi về </a:t>
            </a:r>
            <a:r>
              <a:rPr lang="vi-VN" sz="1100" b="1" i="0" u="none" strike="noStrike" cap="none" baseline="0" dirty="0" smtClean="0">
                <a:solidFill>
                  <a:srgbClr val="000000"/>
                </a:solidFill>
                <a:effectLst/>
                <a:latin typeface="Arial"/>
                <a:ea typeface="Arial"/>
                <a:cs typeface="Arial"/>
                <a:sym typeface="Arial"/>
              </a:rPr>
              <a:t>máy chủ </a:t>
            </a:r>
            <a:r>
              <a:rPr lang="vi-VN" sz="1100" b="0" i="0" u="none" strike="noStrike" cap="none" baseline="0" dirty="0" smtClean="0">
                <a:solidFill>
                  <a:srgbClr val="000000"/>
                </a:solidFill>
                <a:effectLst/>
                <a:latin typeface="Arial"/>
                <a:ea typeface="Arial"/>
                <a:cs typeface="Arial"/>
                <a:sym typeface="Arial"/>
              </a:rPr>
              <a:t>thông qua đám </a:t>
            </a:r>
            <a:r>
              <a:rPr lang="vi-VN" sz="1100" b="1" i="0" u="none" strike="noStrike" cap="none" baseline="0" dirty="0" smtClean="0">
                <a:solidFill>
                  <a:srgbClr val="000000"/>
                </a:solidFill>
                <a:effectLst/>
                <a:latin typeface="Arial"/>
                <a:ea typeface="Arial"/>
                <a:cs typeface="Arial"/>
                <a:sym typeface="Arial"/>
              </a:rPr>
              <a:t>mây. </a:t>
            </a:r>
            <a:endParaRPr lang="en-US" sz="1100" b="1" i="0" u="none" strike="noStrike" cap="none" dirty="0" smtClean="0">
              <a:solidFill>
                <a:srgbClr val="000000"/>
              </a:solidFill>
              <a:effectLst/>
              <a:latin typeface="Arial"/>
              <a:ea typeface="Arial"/>
              <a:cs typeface="Arial"/>
              <a:sym typeface="Arial"/>
            </a:endParaRPr>
          </a:p>
          <a:p>
            <a:r>
              <a:rPr lang="vi-VN" sz="1100" b="1" i="0" u="none" strike="noStrike" cap="none" baseline="0" dirty="0" smtClean="0">
                <a:solidFill>
                  <a:srgbClr val="000000"/>
                </a:solidFill>
                <a:effectLst/>
                <a:latin typeface="Arial"/>
                <a:ea typeface="Arial"/>
                <a:cs typeface="Arial"/>
                <a:sym typeface="Arial"/>
              </a:rPr>
              <a:t>Lely Juno </a:t>
            </a:r>
            <a:r>
              <a:rPr lang="vi-VN" sz="1100" b="0" i="0" u="none" strike="noStrike" cap="none" baseline="0" dirty="0" smtClean="0">
                <a:solidFill>
                  <a:srgbClr val="000000"/>
                </a:solidFill>
                <a:effectLst/>
                <a:latin typeface="Arial"/>
                <a:ea typeface="Arial"/>
                <a:cs typeface="Arial"/>
                <a:sym typeface="Arial"/>
              </a:rPr>
              <a:t>đến từ </a:t>
            </a:r>
            <a:r>
              <a:rPr lang="vi-VN" sz="1100" b="0" i="0" u="sng" strike="noStrike" cap="none" baseline="0" dirty="0" smtClean="0">
                <a:solidFill>
                  <a:srgbClr val="000000"/>
                </a:solidFill>
                <a:effectLst/>
                <a:latin typeface="Arial"/>
                <a:ea typeface="Arial"/>
                <a:cs typeface="Arial"/>
                <a:sym typeface="Arial"/>
              </a:rPr>
              <a:t>Hà Lan</a:t>
            </a:r>
            <a:r>
              <a:rPr lang="en-US" sz="1100" b="0" i="0" u="none" strike="noStrike" cap="none" dirty="0" smtClean="0">
                <a:solidFill>
                  <a:srgbClr val="000000"/>
                </a:solidFill>
                <a:effectLst/>
                <a:latin typeface="Arial"/>
                <a:ea typeface="Arial"/>
                <a:cs typeface="Arial"/>
                <a:sym typeface="Arial"/>
              </a:rPr>
              <a:t>. </a:t>
            </a:r>
            <a:r>
              <a:rPr lang="vi-VN" sz="1100" b="0" i="0" u="none" strike="noStrike" cap="none" dirty="0" smtClean="0">
                <a:solidFill>
                  <a:srgbClr val="000000"/>
                </a:solidFill>
                <a:effectLst/>
                <a:latin typeface="Arial"/>
                <a:ea typeface="Arial"/>
                <a:cs typeface="Arial"/>
                <a:sym typeface="Arial"/>
              </a:rPr>
              <a:t>Robot </a:t>
            </a:r>
            <a:r>
              <a:rPr lang="en-US" sz="1100" b="0" i="0" u="none" strike="noStrike" cap="none" dirty="0" err="1" smtClean="0">
                <a:solidFill>
                  <a:srgbClr val="000000"/>
                </a:solidFill>
                <a:effectLst/>
                <a:latin typeface="Arial"/>
                <a:ea typeface="Arial"/>
                <a:cs typeface="Arial"/>
                <a:sym typeface="Arial"/>
              </a:rPr>
              <a:t>có</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thể</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dễ</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dàng</a:t>
            </a:r>
            <a:r>
              <a:rPr lang="en-US" sz="1100" b="0"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điều</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khiển</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bằng</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ứng</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dụng</a:t>
            </a:r>
            <a:r>
              <a:rPr lang="en-US" sz="1100" b="1" i="0" u="none" strike="noStrike" cap="none" dirty="0" smtClean="0">
                <a:solidFill>
                  <a:srgbClr val="000000"/>
                </a:solidFill>
                <a:effectLst/>
                <a:latin typeface="Arial"/>
                <a:ea typeface="Arial"/>
                <a:cs typeface="Arial"/>
                <a:sym typeface="Arial"/>
              </a:rPr>
              <a:t> </a:t>
            </a:r>
            <a:r>
              <a:rPr lang="en-US" sz="1100" b="0" i="0" u="none" strike="noStrike" cap="none" dirty="0" smtClean="0">
                <a:solidFill>
                  <a:srgbClr val="000000"/>
                </a:solidFill>
                <a:effectLst/>
                <a:latin typeface="Arial"/>
                <a:ea typeface="Arial"/>
                <a:cs typeface="Arial"/>
                <a:sym typeface="Arial"/>
              </a:rPr>
              <a:t>di </a:t>
            </a:r>
            <a:r>
              <a:rPr lang="en-US" sz="1100" b="0" i="0" u="none" strike="noStrike" cap="none" dirty="0" err="1" smtClean="0">
                <a:solidFill>
                  <a:srgbClr val="000000"/>
                </a:solidFill>
                <a:effectLst/>
                <a:latin typeface="Arial"/>
                <a:ea typeface="Arial"/>
                <a:cs typeface="Arial"/>
                <a:sym typeface="Arial"/>
              </a:rPr>
              <a:t>động</a:t>
            </a:r>
            <a:r>
              <a:rPr lang="en-US" sz="1100" b="0" i="0" u="none" strike="noStrike" cap="none" dirty="0" smtClean="0">
                <a:solidFill>
                  <a:srgbClr val="000000"/>
                </a:solidFill>
                <a:effectLst/>
                <a:latin typeface="Arial"/>
                <a:ea typeface="Arial"/>
                <a:cs typeface="Arial"/>
                <a:sym typeface="Arial"/>
              </a:rPr>
              <a:t> </a:t>
            </a:r>
            <a:r>
              <a:rPr lang="en-US" sz="1100" b="1" i="0" u="none" strike="noStrike" cap="none" dirty="0" smtClean="0">
                <a:solidFill>
                  <a:srgbClr val="000000"/>
                </a:solidFill>
                <a:effectLst/>
                <a:latin typeface="Arial"/>
                <a:ea typeface="Arial"/>
                <a:cs typeface="Arial"/>
                <a:sym typeface="Arial"/>
              </a:rPr>
              <a:t>Lely Control Plus</a:t>
            </a:r>
            <a:r>
              <a:rPr lang="en-US" sz="1100" b="0" i="0" u="none" strike="noStrike" cap="none" dirty="0" smtClean="0">
                <a:solidFill>
                  <a:srgbClr val="000000"/>
                </a:solidFill>
                <a:effectLst/>
                <a:latin typeface="Arial"/>
                <a:ea typeface="Arial"/>
                <a:cs typeface="Arial"/>
                <a:sym typeface="Arial"/>
              </a:rPr>
              <a:t>.</a:t>
            </a:r>
            <a:r>
              <a:rPr lang="en-US" sz="1100" b="0" i="0" u="none" strike="noStrike" cap="none" baseline="0" dirty="0" smtClean="0">
                <a:solidFill>
                  <a:srgbClr val="000000"/>
                </a:solidFill>
                <a:effectLst/>
                <a:latin typeface="Arial"/>
                <a:ea typeface="Arial"/>
                <a:cs typeface="Arial"/>
                <a:sym typeface="Arial"/>
              </a:rPr>
              <a:t> </a:t>
            </a:r>
            <a:r>
              <a:rPr lang="en-US" sz="1100" b="0" i="0" u="none" strike="noStrike" cap="none" dirty="0" smtClean="0">
                <a:solidFill>
                  <a:srgbClr val="000000"/>
                </a:solidFill>
                <a:effectLst/>
                <a:latin typeface="Arial"/>
                <a:ea typeface="Arial"/>
                <a:cs typeface="Arial"/>
                <a:sym typeface="Arial"/>
              </a:rPr>
              <a:t>Lely Juno </a:t>
            </a:r>
            <a:r>
              <a:rPr lang="en-US" sz="1100" b="0" i="0" u="none" strike="noStrike" cap="none" dirty="0" err="1" smtClean="0">
                <a:solidFill>
                  <a:srgbClr val="000000"/>
                </a:solidFill>
                <a:effectLst/>
                <a:latin typeface="Arial"/>
                <a:ea typeface="Arial"/>
                <a:cs typeface="Arial"/>
                <a:sym typeface="Arial"/>
              </a:rPr>
              <a:t>còn</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có</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khả</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năng</a:t>
            </a:r>
            <a:r>
              <a:rPr lang="en-US" sz="1100" b="0"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tự</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sạc</a:t>
            </a:r>
            <a:r>
              <a:rPr lang="en-US" sz="1100" b="1"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năng</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lượng</a:t>
            </a:r>
            <a:r>
              <a:rPr lang="en-US" sz="1100" b="0"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và</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tự</a:t>
            </a:r>
            <a:r>
              <a:rPr lang="en-US" sz="1100" b="1" i="0" u="none" strike="noStrike" cap="none" dirty="0" smtClean="0">
                <a:solidFill>
                  <a:srgbClr val="000000"/>
                </a:solidFill>
                <a:effectLst/>
                <a:latin typeface="Arial"/>
                <a:ea typeface="Arial"/>
                <a:cs typeface="Arial"/>
                <a:sym typeface="Arial"/>
              </a:rPr>
              <a:t> di </a:t>
            </a:r>
            <a:r>
              <a:rPr lang="en-US" sz="1100" b="1" i="0" u="none" strike="noStrike" cap="none" dirty="0" err="1" smtClean="0">
                <a:solidFill>
                  <a:srgbClr val="000000"/>
                </a:solidFill>
                <a:effectLst/>
                <a:latin typeface="Arial"/>
                <a:ea typeface="Arial"/>
                <a:cs typeface="Arial"/>
                <a:sym typeface="Arial"/>
              </a:rPr>
              <a:t>chuyển</a:t>
            </a:r>
            <a:r>
              <a:rPr lang="en-US" sz="1100" b="1" i="0" u="none" strike="noStrike" cap="none" dirty="0" smtClean="0">
                <a:solidFill>
                  <a:srgbClr val="000000"/>
                </a:solidFill>
                <a:effectLst/>
                <a:latin typeface="Arial"/>
                <a:ea typeface="Arial"/>
                <a:cs typeface="Arial"/>
                <a:sym typeface="Arial"/>
              </a:rPr>
              <a:t> </a:t>
            </a:r>
            <a:r>
              <a:rPr lang="en-US" sz="1100" b="0" i="0" u="none" strike="noStrike" cap="none" dirty="0" smtClean="0">
                <a:solidFill>
                  <a:srgbClr val="000000"/>
                </a:solidFill>
                <a:effectLst/>
                <a:latin typeface="Arial"/>
                <a:ea typeface="Arial"/>
                <a:cs typeface="Arial"/>
                <a:sym typeface="Arial"/>
              </a:rPr>
              <a:t>qua </a:t>
            </a:r>
            <a:r>
              <a:rPr lang="en-US" sz="1100" b="0" i="0" u="none" strike="noStrike" cap="none" dirty="0" err="1" smtClean="0">
                <a:solidFill>
                  <a:srgbClr val="000000"/>
                </a:solidFill>
                <a:effectLst/>
                <a:latin typeface="Arial"/>
                <a:ea typeface="Arial"/>
                <a:cs typeface="Arial"/>
                <a:sym typeface="Arial"/>
              </a:rPr>
              <a:t>lại</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giữa</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các</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khu</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chuồng</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trại</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để</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chăm</a:t>
            </a:r>
            <a:r>
              <a:rPr lang="en-US" sz="1100" b="0" i="0" u="none" strike="noStrike" cap="none" dirty="0" smtClean="0">
                <a:solidFill>
                  <a:srgbClr val="000000"/>
                </a:solidFill>
                <a:effectLst/>
                <a:latin typeface="Arial"/>
                <a:ea typeface="Arial"/>
                <a:cs typeface="Arial"/>
                <a:sym typeface="Arial"/>
              </a:rPr>
              <a:t> lo" </a:t>
            </a:r>
            <a:r>
              <a:rPr lang="en-US" sz="1100" b="0" i="0" u="none" strike="noStrike" cap="none" dirty="0" err="1" smtClean="0">
                <a:solidFill>
                  <a:srgbClr val="000000"/>
                </a:solidFill>
                <a:effectLst/>
                <a:latin typeface="Arial"/>
                <a:ea typeface="Arial"/>
                <a:cs typeface="Arial"/>
                <a:sym typeface="Arial"/>
              </a:rPr>
              <a:t>nguồn</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thức</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ăn</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cho</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đàn</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bò</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ngay</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cả</a:t>
            </a:r>
            <a:r>
              <a:rPr lang="en-US" sz="1100" b="0"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trong</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thời</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tiết</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xấu</a:t>
            </a:r>
            <a:r>
              <a:rPr lang="en-US" sz="1100" b="0" i="0" u="none" strike="noStrike" cap="none" dirty="0" smtClean="0">
                <a:solidFill>
                  <a:srgbClr val="000000"/>
                </a:solidFill>
                <a:effectLst/>
                <a:latin typeface="Arial"/>
                <a:ea typeface="Arial"/>
                <a:cs typeface="Arial"/>
                <a:sym typeface="Arial"/>
              </a:rPr>
              <a:t>. </a:t>
            </a:r>
            <a:endParaRPr b="0" dirty="0"/>
          </a:p>
        </p:txBody>
      </p:sp>
    </p:spTree>
    <p:extLst>
      <p:ext uri="{BB962C8B-B14F-4D97-AF65-F5344CB8AC3E}">
        <p14:creationId xmlns:p14="http://schemas.microsoft.com/office/powerpoint/2010/main" val="708194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smtClean="0"/>
              <a:t>Và</a:t>
            </a:r>
            <a:r>
              <a:rPr lang="vi-VN" baseline="0" dirty="0" smtClean="0"/>
              <a:t> đây là hình ảnh </a:t>
            </a:r>
            <a:r>
              <a:rPr lang="vi-VN" b="1" baseline="0" dirty="0" smtClean="0"/>
              <a:t>chiếc găng tay thông minh đầu tiên </a:t>
            </a:r>
            <a:r>
              <a:rPr lang="vi-VN" baseline="0" dirty="0" smtClean="0"/>
              <a:t>được </a:t>
            </a:r>
            <a:r>
              <a:rPr lang="vi-VN" u="sng" baseline="0" dirty="0" smtClean="0"/>
              <a:t>sử dụng trong công nghiệp</a:t>
            </a:r>
            <a:r>
              <a:rPr lang="vi-VN" baseline="0" dirty="0" smtClean="0"/>
              <a:t>. </a:t>
            </a:r>
            <a:r>
              <a:rPr lang="vi-VN" sz="1100" b="0" i="0" u="none" strike="noStrike" cap="none" dirty="0" smtClean="0">
                <a:solidFill>
                  <a:srgbClr val="000000"/>
                </a:solidFill>
                <a:effectLst/>
                <a:latin typeface="Arial"/>
                <a:ea typeface="Arial"/>
                <a:cs typeface="Arial"/>
                <a:sym typeface="Arial"/>
              </a:rPr>
              <a:t>ProGloves sản</a:t>
            </a:r>
            <a:r>
              <a:rPr lang="vi-VN" sz="1100" b="0" i="0" u="none" strike="noStrike" cap="none" baseline="0" dirty="0" smtClean="0">
                <a:solidFill>
                  <a:srgbClr val="000000"/>
                </a:solidFill>
                <a:effectLst/>
                <a:latin typeface="Arial"/>
                <a:ea typeface="Arial"/>
                <a:cs typeface="Arial"/>
                <a:sym typeface="Arial"/>
              </a:rPr>
              <a:t> phẩm </a:t>
            </a:r>
            <a:r>
              <a:rPr lang="vi-VN" sz="1100" b="1" i="0" u="none" strike="noStrike" cap="none" baseline="0" dirty="0" smtClean="0">
                <a:solidFill>
                  <a:srgbClr val="000000"/>
                </a:solidFill>
                <a:effectLst/>
                <a:latin typeface="Arial"/>
                <a:ea typeface="Arial"/>
                <a:cs typeface="Arial"/>
                <a:sym typeface="Arial"/>
              </a:rPr>
              <a:t>t</a:t>
            </a:r>
            <a:r>
              <a:rPr lang="vi-VN" sz="1100" b="1" i="0" u="none" strike="noStrike" cap="none" dirty="0" smtClean="0">
                <a:solidFill>
                  <a:srgbClr val="000000"/>
                </a:solidFill>
                <a:effectLst/>
                <a:latin typeface="Arial"/>
                <a:cs typeface="Arial"/>
                <a:sym typeface="Arial"/>
              </a:rPr>
              <a:t>ích</a:t>
            </a:r>
            <a:r>
              <a:rPr lang="vi-VN" sz="1100" b="1" i="0" u="none" strike="noStrike" cap="none" baseline="0" dirty="0" smtClean="0">
                <a:solidFill>
                  <a:srgbClr val="000000"/>
                </a:solidFill>
                <a:effectLst/>
                <a:latin typeface="Arial"/>
                <a:cs typeface="Arial"/>
                <a:sym typeface="Arial"/>
              </a:rPr>
              <a:t> hợp </a:t>
            </a:r>
            <a:r>
              <a:rPr lang="en-US" sz="1100" b="0" i="0" u="none" strike="noStrike" cap="none" dirty="0" err="1" smtClean="0">
                <a:solidFill>
                  <a:srgbClr val="000000"/>
                </a:solidFill>
                <a:effectLst/>
                <a:latin typeface="Arial"/>
                <a:ea typeface="Arial"/>
                <a:cs typeface="Arial"/>
                <a:sym typeface="Arial"/>
              </a:rPr>
              <a:t>các</a:t>
            </a:r>
            <a:r>
              <a:rPr lang="en-US" sz="1100" b="0"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giải</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pháp</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IoT</a:t>
            </a:r>
            <a:r>
              <a:rPr lang="en-US" sz="1100" b="1" i="0" u="none" strike="noStrike" cap="none" dirty="0" smtClean="0">
                <a:solidFill>
                  <a:srgbClr val="000000"/>
                </a:solidFill>
                <a:effectLst/>
                <a:latin typeface="Arial"/>
                <a:ea typeface="Arial"/>
                <a:cs typeface="Arial"/>
                <a:sym typeface="Arial"/>
              </a:rPr>
              <a:t> </a:t>
            </a:r>
            <a:r>
              <a:rPr lang="en-US" sz="1100" b="1" i="0" u="sng" strike="noStrike" cap="none" dirty="0" err="1" smtClean="0">
                <a:solidFill>
                  <a:srgbClr val="000000"/>
                </a:solidFill>
                <a:effectLst/>
                <a:latin typeface="Arial"/>
                <a:ea typeface="Arial"/>
                <a:cs typeface="Arial"/>
                <a:sym typeface="Arial"/>
              </a:rPr>
              <a:t>và</a:t>
            </a:r>
            <a:r>
              <a:rPr lang="vi-VN" sz="1100" b="1" i="0" u="sng" strike="noStrike" cap="none" dirty="0" smtClean="0">
                <a:solidFill>
                  <a:srgbClr val="000000"/>
                </a:solidFill>
                <a:effectLst/>
                <a:latin typeface="Arial"/>
                <a:ea typeface="Arial"/>
                <a:cs typeface="Arial"/>
                <a:sym typeface="Arial"/>
              </a:rPr>
              <a:t>o</a:t>
            </a:r>
            <a:r>
              <a:rPr lang="en-US" sz="1100" b="1" i="0" u="sng"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thiết</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bị</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đeo</a:t>
            </a:r>
            <a:r>
              <a:rPr lang="vi-VN" sz="1100" b="0" i="0" u="none" strike="noStrike" cap="none" dirty="0" smtClean="0">
                <a:solidFill>
                  <a:srgbClr val="000000"/>
                </a:solidFill>
                <a:effectLst/>
                <a:latin typeface="Arial"/>
                <a:ea typeface="Arial"/>
                <a:cs typeface="Arial"/>
                <a:sym typeface="Arial"/>
              </a:rPr>
              <a:t>.</a:t>
            </a:r>
            <a:r>
              <a:rPr lang="vi-VN" sz="1100" b="0" i="0" u="none" strike="noStrike" cap="none" baseline="0" dirty="0" smtClean="0">
                <a:solidFill>
                  <a:srgbClr val="000000"/>
                </a:solidFill>
                <a:effectLst/>
                <a:latin typeface="Arial"/>
                <a:ea typeface="Arial"/>
                <a:cs typeface="Arial"/>
                <a:sym typeface="Arial"/>
              </a:rPr>
              <a:t> Nó được trang bị </a:t>
            </a:r>
            <a:r>
              <a:rPr lang="en-US" sz="1100" b="1" i="0" u="none" strike="noStrike" cap="none" dirty="0" err="1" smtClean="0">
                <a:solidFill>
                  <a:srgbClr val="000000"/>
                </a:solidFill>
                <a:effectLst/>
                <a:latin typeface="Arial"/>
                <a:ea typeface="Arial"/>
                <a:cs typeface="Arial"/>
                <a:sym typeface="Arial"/>
              </a:rPr>
              <a:t>hệ</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thống</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phản</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hồi</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trực</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quan</a:t>
            </a:r>
            <a:r>
              <a:rPr lang="en-US" sz="1100" b="0" i="0" u="none" strike="noStrike" cap="none" dirty="0" smtClean="0">
                <a:solidFill>
                  <a:srgbClr val="000000"/>
                </a:solidFill>
                <a:effectLst/>
                <a:latin typeface="Arial"/>
                <a:ea typeface="Arial"/>
                <a:cs typeface="Arial"/>
                <a:sym typeface="Arial"/>
              </a:rPr>
              <a:t> (haptic)</a:t>
            </a:r>
            <a:r>
              <a:rPr lang="vi-VN" sz="1100" b="1" i="0" u="none" strike="noStrike" cap="none" dirty="0" smtClean="0">
                <a:solidFill>
                  <a:srgbClr val="000000"/>
                </a:solidFill>
                <a:effectLst/>
                <a:latin typeface="Arial"/>
                <a:ea typeface="Arial"/>
                <a:cs typeface="Arial"/>
                <a:sym typeface="Arial"/>
              </a:rPr>
              <a:t>,</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cảm</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biến</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cử</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chỉ</a:t>
            </a:r>
            <a:r>
              <a:rPr lang="en-US" sz="1100" b="0" i="0" u="none" strike="noStrike" cap="none" dirty="0" smtClean="0">
                <a:solidFill>
                  <a:srgbClr val="000000"/>
                </a:solidFill>
                <a:effectLst/>
                <a:latin typeface="Arial"/>
                <a:ea typeface="Arial"/>
                <a:cs typeface="Arial"/>
                <a:sym typeface="Arial"/>
              </a:rPr>
              <a:t>, </a:t>
            </a:r>
            <a:r>
              <a:rPr lang="vi-VN" sz="1100" b="0" i="0" u="none" strike="noStrike" cap="none" dirty="0" smtClean="0">
                <a:solidFill>
                  <a:srgbClr val="000000"/>
                </a:solidFill>
                <a:effectLst/>
                <a:latin typeface="Arial"/>
                <a:ea typeface="Arial"/>
                <a:cs typeface="Arial"/>
                <a:sym typeface="Arial"/>
              </a:rPr>
              <a:t>và</a:t>
            </a:r>
            <a:r>
              <a:rPr lang="vi-VN" sz="1100" b="0" i="0" u="none" strike="noStrike" cap="none" baseline="0"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máy</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quét</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mã</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vạch</a:t>
            </a:r>
            <a:r>
              <a:rPr lang="vi-VN" sz="1100" b="0" i="0" u="none" strike="noStrike" cap="none" baseline="0" dirty="0" smtClean="0">
                <a:solidFill>
                  <a:srgbClr val="000000"/>
                </a:solidFill>
                <a:effectLst/>
                <a:latin typeface="Arial"/>
                <a:ea typeface="Arial"/>
                <a:cs typeface="Arial"/>
                <a:sym typeface="Arial"/>
              </a:rPr>
              <a:t>. Với chiếc găng tay này chúng ta có thể </a:t>
            </a:r>
            <a:r>
              <a:rPr lang="en-US" sz="1100" b="0" i="0" u="sng" strike="noStrike" cap="none" dirty="0" err="1" smtClean="0">
                <a:solidFill>
                  <a:srgbClr val="000000"/>
                </a:solidFill>
                <a:effectLst/>
                <a:latin typeface="Arial"/>
                <a:ea typeface="Arial"/>
                <a:cs typeface="Arial"/>
                <a:sym typeface="Arial"/>
              </a:rPr>
              <a:t>quét</a:t>
            </a:r>
            <a:r>
              <a:rPr lang="en-US" sz="1100" b="0" i="0" u="sng" strike="noStrike" cap="none" dirty="0" smtClean="0">
                <a:solidFill>
                  <a:srgbClr val="000000"/>
                </a:solidFill>
                <a:effectLst/>
                <a:latin typeface="Arial"/>
                <a:ea typeface="Arial"/>
                <a:cs typeface="Arial"/>
                <a:sym typeface="Arial"/>
              </a:rPr>
              <a:t> </a:t>
            </a:r>
            <a:r>
              <a:rPr lang="vi-VN" sz="1100" b="0" i="0" u="sng" strike="noStrike" cap="none" dirty="0" smtClean="0">
                <a:solidFill>
                  <a:srgbClr val="000000"/>
                </a:solidFill>
                <a:effectLst/>
                <a:latin typeface="Arial"/>
                <a:ea typeface="Arial"/>
                <a:cs typeface="Arial"/>
                <a:sym typeface="Arial"/>
              </a:rPr>
              <a:t>mã </a:t>
            </a:r>
            <a:r>
              <a:rPr lang="en-US" sz="1100" b="0" i="0" u="sng" strike="noStrike" cap="none" dirty="0" err="1" smtClean="0">
                <a:solidFill>
                  <a:srgbClr val="000000"/>
                </a:solidFill>
                <a:effectLst/>
                <a:latin typeface="Arial"/>
                <a:ea typeface="Arial"/>
                <a:cs typeface="Arial"/>
                <a:sym typeface="Arial"/>
              </a:rPr>
              <a:t>hàng</a:t>
            </a:r>
            <a:r>
              <a:rPr lang="en-US" sz="1100" b="0" i="0" u="sng" strike="noStrike" cap="none" dirty="0" smtClean="0">
                <a:solidFill>
                  <a:srgbClr val="000000"/>
                </a:solidFill>
                <a:effectLst/>
                <a:latin typeface="Arial"/>
                <a:ea typeface="Arial"/>
                <a:cs typeface="Arial"/>
                <a:sym typeface="Arial"/>
              </a:rPr>
              <a:t> </a:t>
            </a:r>
            <a:r>
              <a:rPr lang="en-US" sz="1100" b="0" i="0" u="sng" strike="noStrike" cap="none" dirty="0" err="1" smtClean="0">
                <a:solidFill>
                  <a:srgbClr val="000000"/>
                </a:solidFill>
                <a:effectLst/>
                <a:latin typeface="Arial"/>
                <a:ea typeface="Arial"/>
                <a:cs typeface="Arial"/>
                <a:sym typeface="Arial"/>
              </a:rPr>
              <a:t>hóa</a:t>
            </a:r>
            <a:r>
              <a:rPr lang="en-US" sz="1100" b="0" i="0" u="none" strike="noStrike" cap="none" dirty="0" smtClean="0">
                <a:solidFill>
                  <a:srgbClr val="000000"/>
                </a:solidFill>
                <a:effectLst/>
                <a:latin typeface="Arial"/>
                <a:ea typeface="Arial"/>
                <a:cs typeface="Arial"/>
                <a:sym typeface="Arial"/>
              </a:rPr>
              <a:t>, </a:t>
            </a:r>
            <a:r>
              <a:rPr lang="en-US" sz="1100" b="0" i="0" u="sng" strike="noStrike" cap="none" dirty="0" err="1" smtClean="0">
                <a:solidFill>
                  <a:srgbClr val="000000"/>
                </a:solidFill>
                <a:effectLst/>
                <a:latin typeface="Arial"/>
                <a:ea typeface="Arial"/>
                <a:cs typeface="Arial"/>
                <a:sym typeface="Arial"/>
              </a:rPr>
              <a:t>giám</a:t>
            </a:r>
            <a:r>
              <a:rPr lang="en-US" sz="1100" b="0" i="0" u="sng" strike="noStrike" cap="none" dirty="0" smtClean="0">
                <a:solidFill>
                  <a:srgbClr val="000000"/>
                </a:solidFill>
                <a:effectLst/>
                <a:latin typeface="Arial"/>
                <a:ea typeface="Arial"/>
                <a:cs typeface="Arial"/>
                <a:sym typeface="Arial"/>
              </a:rPr>
              <a:t> </a:t>
            </a:r>
            <a:r>
              <a:rPr lang="en-US" sz="1100" b="0" i="0" u="sng" strike="noStrike" cap="none" dirty="0" err="1" smtClean="0">
                <a:solidFill>
                  <a:srgbClr val="000000"/>
                </a:solidFill>
                <a:effectLst/>
                <a:latin typeface="Arial"/>
                <a:ea typeface="Arial"/>
                <a:cs typeface="Arial"/>
                <a:sym typeface="Arial"/>
              </a:rPr>
              <a:t>sát</a:t>
            </a:r>
            <a:r>
              <a:rPr lang="en-US" sz="1100" b="0" i="0" u="sng"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chuỗi</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công</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việc</a:t>
            </a:r>
            <a:r>
              <a:rPr lang="en-US" sz="1100" b="0" i="0" u="none" strike="noStrike" cap="none" dirty="0" smtClean="0">
                <a:solidFill>
                  <a:srgbClr val="000000"/>
                </a:solidFill>
                <a:effectLst/>
                <a:latin typeface="Arial"/>
                <a:ea typeface="Arial"/>
                <a:cs typeface="Arial"/>
                <a:sym typeface="Arial"/>
              </a:rPr>
              <a:t>,</a:t>
            </a:r>
            <a:r>
              <a:rPr lang="en-US" sz="1100" b="0" i="0" u="none" strike="noStrike" cap="none" baseline="0" dirty="0" smtClean="0">
                <a:solidFill>
                  <a:srgbClr val="000000"/>
                </a:solidFill>
                <a:effectLst/>
                <a:latin typeface="Arial"/>
                <a:ea typeface="Arial"/>
                <a:cs typeface="Arial"/>
                <a:sym typeface="Arial"/>
              </a:rPr>
              <a:t> </a:t>
            </a:r>
            <a:r>
              <a:rPr lang="en-US" sz="1100" b="0" i="0" u="none" strike="noStrike" cap="none" baseline="0" dirty="0" err="1" smtClean="0">
                <a:solidFill>
                  <a:srgbClr val="000000"/>
                </a:solidFill>
                <a:effectLst/>
                <a:latin typeface="Arial"/>
                <a:ea typeface="Arial"/>
                <a:cs typeface="Arial"/>
                <a:sym typeface="Arial"/>
              </a:rPr>
              <a:t>kiểm</a:t>
            </a:r>
            <a:r>
              <a:rPr lang="en-US" sz="1100" b="0" i="0" u="none" strike="noStrike" cap="none" baseline="0" dirty="0" smtClean="0">
                <a:solidFill>
                  <a:srgbClr val="000000"/>
                </a:solidFill>
                <a:effectLst/>
                <a:latin typeface="Arial"/>
                <a:ea typeface="Arial"/>
                <a:cs typeface="Arial"/>
                <a:sym typeface="Arial"/>
              </a:rPr>
              <a:t> </a:t>
            </a:r>
            <a:r>
              <a:rPr lang="en-US" sz="1100" b="0" i="0" u="none" strike="noStrike" cap="none" baseline="0" dirty="0" err="1" smtClean="0">
                <a:solidFill>
                  <a:srgbClr val="000000"/>
                </a:solidFill>
                <a:effectLst/>
                <a:latin typeface="Arial"/>
                <a:ea typeface="Arial"/>
                <a:cs typeface="Arial"/>
                <a:sym typeface="Arial"/>
              </a:rPr>
              <a:t>tra</a:t>
            </a:r>
            <a:r>
              <a:rPr lang="en-US" sz="1100" b="0" i="0" u="none" strike="noStrike" cap="none" baseline="0" dirty="0" smtClean="0">
                <a:solidFill>
                  <a:srgbClr val="000000"/>
                </a:solidFill>
                <a:effectLst/>
                <a:latin typeface="Arial"/>
                <a:ea typeface="Arial"/>
                <a:cs typeface="Arial"/>
                <a:sym typeface="Arial"/>
              </a:rPr>
              <a:t> </a:t>
            </a:r>
            <a:r>
              <a:rPr lang="en-US" sz="1100" b="0" i="0" u="none" strike="noStrike" cap="none" baseline="0" dirty="0" err="1" smtClean="0">
                <a:solidFill>
                  <a:srgbClr val="000000"/>
                </a:solidFill>
                <a:effectLst/>
                <a:latin typeface="Arial"/>
                <a:ea typeface="Arial"/>
                <a:cs typeface="Arial"/>
                <a:sym typeface="Arial"/>
              </a:rPr>
              <a:t>thiết</a:t>
            </a:r>
            <a:r>
              <a:rPr lang="en-US" sz="1100" b="0" i="0" u="none" strike="noStrike" cap="none" baseline="0" dirty="0" smtClean="0">
                <a:solidFill>
                  <a:srgbClr val="000000"/>
                </a:solidFill>
                <a:effectLst/>
                <a:latin typeface="Arial"/>
                <a:ea typeface="Arial"/>
                <a:cs typeface="Arial"/>
                <a:sym typeface="Arial"/>
              </a:rPr>
              <a:t> </a:t>
            </a:r>
            <a:r>
              <a:rPr lang="en-US" sz="1100" b="0" i="0" u="none" strike="noStrike" cap="none" baseline="0" dirty="0" err="1" smtClean="0">
                <a:solidFill>
                  <a:srgbClr val="000000"/>
                </a:solidFill>
                <a:effectLst/>
                <a:latin typeface="Arial"/>
                <a:ea typeface="Arial"/>
                <a:cs typeface="Arial"/>
                <a:sym typeface="Arial"/>
              </a:rPr>
              <a:t>bị</a:t>
            </a:r>
            <a:r>
              <a:rPr lang="en-US" sz="1100" b="0" i="0" u="none" strike="noStrike" cap="none" baseline="0" dirty="0" smtClean="0">
                <a:solidFill>
                  <a:srgbClr val="000000"/>
                </a:solidFill>
                <a:effectLst/>
                <a:latin typeface="Arial"/>
                <a:ea typeface="Arial"/>
                <a:cs typeface="Arial"/>
                <a:sym typeface="Arial"/>
              </a:rPr>
              <a:t> </a:t>
            </a:r>
            <a:r>
              <a:rPr lang="en-US" sz="1100" b="0" i="0" u="none" strike="noStrike" cap="none" baseline="0" dirty="0" err="1" smtClean="0">
                <a:solidFill>
                  <a:srgbClr val="000000"/>
                </a:solidFill>
                <a:effectLst/>
                <a:latin typeface="Arial"/>
                <a:ea typeface="Arial"/>
                <a:cs typeface="Arial"/>
                <a:sym typeface="Arial"/>
              </a:rPr>
              <a:t>và</a:t>
            </a:r>
            <a:r>
              <a:rPr lang="en-US" sz="1100" b="0" i="0" u="none" strike="noStrike" cap="none" baseline="0" dirty="0" smtClean="0">
                <a:solidFill>
                  <a:srgbClr val="000000"/>
                </a:solidFill>
                <a:effectLst/>
                <a:latin typeface="Arial"/>
                <a:ea typeface="Arial"/>
                <a:cs typeface="Arial"/>
                <a:sym typeface="Arial"/>
              </a:rPr>
              <a:t> </a:t>
            </a:r>
            <a:r>
              <a:rPr lang="en-US" sz="1100" b="0" i="0" u="none" strike="noStrike" cap="none" baseline="0" dirty="0" err="1" smtClean="0">
                <a:solidFill>
                  <a:srgbClr val="000000"/>
                </a:solidFill>
                <a:effectLst/>
                <a:latin typeface="Arial"/>
                <a:ea typeface="Arial"/>
                <a:cs typeface="Arial"/>
                <a:sym typeface="Arial"/>
              </a:rPr>
              <a:t>xem</a:t>
            </a:r>
            <a:r>
              <a:rPr lang="en-US" sz="1100" b="0" i="0" u="none" strike="noStrike" cap="none" baseline="0" dirty="0" smtClean="0">
                <a:solidFill>
                  <a:srgbClr val="000000"/>
                </a:solidFill>
                <a:effectLst/>
                <a:latin typeface="Arial"/>
                <a:ea typeface="Arial"/>
                <a:cs typeface="Arial"/>
                <a:sym typeface="Arial"/>
              </a:rPr>
              <a:t> </a:t>
            </a:r>
            <a:r>
              <a:rPr lang="en-US" sz="1100" b="0" i="0" u="none" strike="noStrike" cap="none" baseline="0" dirty="0" err="1" smtClean="0">
                <a:solidFill>
                  <a:srgbClr val="000000"/>
                </a:solidFill>
                <a:effectLst/>
                <a:latin typeface="Arial"/>
                <a:ea typeface="Arial"/>
                <a:cs typeface="Arial"/>
                <a:sym typeface="Arial"/>
              </a:rPr>
              <a:t>hướng</a:t>
            </a:r>
            <a:r>
              <a:rPr lang="en-US" sz="1100" b="0" i="0" u="none" strike="noStrike" cap="none" baseline="0" dirty="0" smtClean="0">
                <a:solidFill>
                  <a:srgbClr val="000000"/>
                </a:solidFill>
                <a:effectLst/>
                <a:latin typeface="Arial"/>
                <a:ea typeface="Arial"/>
                <a:cs typeface="Arial"/>
                <a:sym typeface="Arial"/>
              </a:rPr>
              <a:t> </a:t>
            </a:r>
            <a:r>
              <a:rPr lang="en-US" sz="1100" b="0" i="0" u="none" strike="noStrike" cap="none" baseline="0" dirty="0" err="1" smtClean="0">
                <a:solidFill>
                  <a:srgbClr val="000000"/>
                </a:solidFill>
                <a:effectLst/>
                <a:latin typeface="Arial"/>
                <a:ea typeface="Arial"/>
                <a:cs typeface="Arial"/>
                <a:sym typeface="Arial"/>
              </a:rPr>
              <a:t>dẫn</a:t>
            </a:r>
            <a:r>
              <a:rPr lang="en-US" sz="1100" b="0" i="0" u="none" strike="noStrike" cap="none" baseline="0" dirty="0" smtClean="0">
                <a:solidFill>
                  <a:srgbClr val="000000"/>
                </a:solidFill>
                <a:effectLst/>
                <a:latin typeface="Arial"/>
                <a:ea typeface="Arial"/>
                <a:cs typeface="Arial"/>
                <a:sym typeface="Arial"/>
              </a:rPr>
              <a:t> </a:t>
            </a:r>
            <a:r>
              <a:rPr lang="en-US" sz="1100" b="0" i="0" u="none" strike="noStrike" cap="none" baseline="0" dirty="0" err="1" smtClean="0">
                <a:solidFill>
                  <a:srgbClr val="000000"/>
                </a:solidFill>
                <a:effectLst/>
                <a:latin typeface="Arial"/>
                <a:ea typeface="Arial"/>
                <a:cs typeface="Arial"/>
                <a:sym typeface="Arial"/>
              </a:rPr>
              <a:t>lắp</a:t>
            </a:r>
            <a:r>
              <a:rPr lang="en-US" sz="1100" b="0" i="0" u="none" strike="noStrike" cap="none" baseline="0" dirty="0" smtClean="0">
                <a:solidFill>
                  <a:srgbClr val="000000"/>
                </a:solidFill>
                <a:effectLst/>
                <a:latin typeface="Arial"/>
                <a:ea typeface="Arial"/>
                <a:cs typeface="Arial"/>
                <a:sym typeface="Arial"/>
              </a:rPr>
              <a:t> </a:t>
            </a:r>
            <a:r>
              <a:rPr lang="en-US" sz="1100" b="0" i="0" u="none" strike="noStrike" cap="none" baseline="0" dirty="0" err="1" smtClean="0">
                <a:solidFill>
                  <a:srgbClr val="000000"/>
                </a:solidFill>
                <a:effectLst/>
                <a:latin typeface="Arial"/>
                <a:ea typeface="Arial"/>
                <a:cs typeface="Arial"/>
                <a:sym typeface="Arial"/>
              </a:rPr>
              <a:t>ráp</a:t>
            </a:r>
            <a:r>
              <a:rPr lang="vi-VN" sz="1100" b="0" i="0" u="none" strike="noStrike" cap="none" dirty="0" smtClean="0">
                <a:solidFill>
                  <a:srgbClr val="000000"/>
                </a:solidFill>
                <a:effectLst/>
                <a:latin typeface="Arial"/>
                <a:ea typeface="Arial"/>
                <a:cs typeface="Arial"/>
                <a:sym typeface="Arial"/>
              </a:rPr>
              <a:t>.</a:t>
            </a:r>
            <a:r>
              <a:rPr lang="vi-VN" sz="1100" b="0" i="0" u="none" strike="noStrike" cap="none" baseline="0" dirty="0" smtClean="0">
                <a:solidFill>
                  <a:srgbClr val="000000"/>
                </a:solidFill>
                <a:effectLst/>
                <a:latin typeface="Arial"/>
                <a:ea typeface="Arial"/>
                <a:cs typeface="Arial"/>
                <a:sym typeface="Arial"/>
              </a:rPr>
              <a:t> </a:t>
            </a:r>
            <a:r>
              <a:rPr lang="en-US" sz="1100" b="0" i="0" u="none" strike="noStrike" cap="none" baseline="0" dirty="0" smtClean="0">
                <a:solidFill>
                  <a:srgbClr val="000000"/>
                </a:solidFill>
                <a:effectLst/>
                <a:latin typeface="Arial"/>
                <a:ea typeface="Arial"/>
                <a:cs typeface="Arial"/>
                <a:sym typeface="Arial"/>
              </a:rPr>
              <a:t>(</a:t>
            </a:r>
            <a:r>
              <a:rPr lang="vi-VN" sz="1100" b="0" i="0" u="none" strike="noStrike" cap="none" baseline="0" dirty="0" smtClean="0">
                <a:solidFill>
                  <a:srgbClr val="000000"/>
                </a:solidFill>
                <a:effectLst/>
                <a:latin typeface="Arial"/>
                <a:ea typeface="Arial"/>
                <a:cs typeface="Arial"/>
                <a:sym typeface="Arial"/>
              </a:rPr>
              <a:t>Găng tay giúp </a:t>
            </a:r>
            <a:r>
              <a:rPr lang="vi-VN" sz="1100" b="1" i="0" u="none" strike="noStrike" cap="none" baseline="0" dirty="0" smtClean="0">
                <a:solidFill>
                  <a:srgbClr val="000000"/>
                </a:solidFill>
                <a:effectLst/>
                <a:latin typeface="Arial"/>
                <a:ea typeface="Arial"/>
                <a:cs typeface="Arial"/>
                <a:sym typeface="Arial"/>
              </a:rPr>
              <a:t>đảm bảo an toàn</a:t>
            </a:r>
            <a:r>
              <a:rPr lang="en-US" sz="1100" b="1" i="0" u="none" strike="noStrike" cap="none" baseline="0" dirty="0" smtClean="0">
                <a:solidFill>
                  <a:srgbClr val="000000"/>
                </a:solidFill>
                <a:effectLst/>
                <a:latin typeface="Arial"/>
                <a:ea typeface="Arial"/>
                <a:cs typeface="Arial"/>
                <a:sym typeface="Arial"/>
              </a:rPr>
              <a:t> </a:t>
            </a:r>
            <a:r>
              <a:rPr lang="en-US" sz="1100" b="1" i="0" u="none" strike="noStrike" cap="none" baseline="0" dirty="0" err="1" smtClean="0">
                <a:solidFill>
                  <a:srgbClr val="000000"/>
                </a:solidFill>
                <a:effectLst/>
                <a:latin typeface="Arial"/>
                <a:ea typeface="Arial"/>
                <a:cs typeface="Arial"/>
                <a:sym typeface="Arial"/>
              </a:rPr>
              <a:t>lao</a:t>
            </a:r>
            <a:r>
              <a:rPr lang="en-US" sz="1100" b="1" i="0" u="none" strike="noStrike" cap="none" baseline="0" dirty="0" smtClean="0">
                <a:solidFill>
                  <a:srgbClr val="000000"/>
                </a:solidFill>
                <a:effectLst/>
                <a:latin typeface="Arial"/>
                <a:ea typeface="Arial"/>
                <a:cs typeface="Arial"/>
                <a:sym typeface="Arial"/>
              </a:rPr>
              <a:t> </a:t>
            </a:r>
            <a:r>
              <a:rPr lang="en-US" sz="1100" b="1" i="0" u="none" strike="noStrike" cap="none" baseline="0" dirty="0" err="1" smtClean="0">
                <a:solidFill>
                  <a:srgbClr val="000000"/>
                </a:solidFill>
                <a:effectLst/>
                <a:latin typeface="Arial"/>
                <a:ea typeface="Arial"/>
                <a:cs typeface="Arial"/>
                <a:sym typeface="Arial"/>
              </a:rPr>
              <a:t>động</a:t>
            </a:r>
            <a:r>
              <a:rPr lang="vi-VN" sz="1100" b="1" i="0" u="none" strike="noStrike" cap="none" baseline="0" dirty="0" smtClean="0">
                <a:solidFill>
                  <a:srgbClr val="000000"/>
                </a:solidFill>
                <a:effectLst/>
                <a:latin typeface="Arial"/>
                <a:ea typeface="Arial"/>
                <a:cs typeface="Arial"/>
                <a:sym typeface="Arial"/>
              </a:rPr>
              <a:t> </a:t>
            </a:r>
            <a:r>
              <a:rPr lang="vi-VN" sz="1100" b="0" i="0" u="none" strike="noStrike" cap="none" baseline="0" dirty="0" smtClean="0">
                <a:solidFill>
                  <a:srgbClr val="000000"/>
                </a:solidFill>
                <a:effectLst/>
                <a:latin typeface="Arial"/>
                <a:ea typeface="Arial"/>
                <a:cs typeface="Arial"/>
                <a:sym typeface="Arial"/>
              </a:rPr>
              <a:t>đồng thời </a:t>
            </a:r>
            <a:r>
              <a:rPr lang="vi-VN" sz="1100" b="1" i="0" u="none" strike="noStrike" cap="none" baseline="0" dirty="0" smtClean="0">
                <a:solidFill>
                  <a:srgbClr val="000000"/>
                </a:solidFill>
                <a:effectLst/>
                <a:latin typeface="Arial"/>
                <a:ea typeface="Arial"/>
                <a:cs typeface="Arial"/>
                <a:sym typeface="Arial"/>
              </a:rPr>
              <a:t>tăng hiệu suất làm việc </a:t>
            </a:r>
            <a:r>
              <a:rPr lang="vi-VN" sz="1100" b="0" i="0" u="none" strike="noStrike" cap="none" baseline="0" dirty="0" smtClean="0">
                <a:solidFill>
                  <a:srgbClr val="000000"/>
                </a:solidFill>
                <a:effectLst/>
                <a:latin typeface="Arial"/>
                <a:ea typeface="Arial"/>
                <a:cs typeface="Arial"/>
                <a:sym typeface="Arial"/>
              </a:rPr>
              <a:t>cũng như </a:t>
            </a:r>
            <a:r>
              <a:rPr lang="en-US" sz="1100" b="0" i="0" u="none" strike="noStrike" cap="none" baseline="0" dirty="0" err="1" smtClean="0">
                <a:solidFill>
                  <a:srgbClr val="000000"/>
                </a:solidFill>
                <a:effectLst/>
                <a:latin typeface="Arial"/>
                <a:ea typeface="Arial"/>
                <a:cs typeface="Arial"/>
                <a:sym typeface="Arial"/>
              </a:rPr>
              <a:t>hỗ</a:t>
            </a:r>
            <a:r>
              <a:rPr lang="en-US" sz="1100" b="0" i="0" u="none" strike="noStrike" cap="none" baseline="0" dirty="0" smtClean="0">
                <a:solidFill>
                  <a:srgbClr val="000000"/>
                </a:solidFill>
                <a:effectLst/>
                <a:latin typeface="Arial"/>
                <a:ea typeface="Arial"/>
                <a:cs typeface="Arial"/>
                <a:sym typeface="Arial"/>
              </a:rPr>
              <a:t> </a:t>
            </a:r>
            <a:r>
              <a:rPr lang="en-US" sz="1100" b="0" i="0" u="none" strike="noStrike" cap="none" baseline="0" dirty="0" err="1" smtClean="0">
                <a:solidFill>
                  <a:srgbClr val="000000"/>
                </a:solidFill>
                <a:effectLst/>
                <a:latin typeface="Arial"/>
                <a:ea typeface="Arial"/>
                <a:cs typeface="Arial"/>
                <a:sym typeface="Arial"/>
              </a:rPr>
              <a:t>trợ</a:t>
            </a:r>
            <a:r>
              <a:rPr lang="en-US" sz="1100" b="0" i="0" u="none" strike="noStrike" cap="none" baseline="0" dirty="0" smtClean="0">
                <a:solidFill>
                  <a:srgbClr val="000000"/>
                </a:solidFill>
                <a:effectLst/>
                <a:latin typeface="Arial"/>
                <a:ea typeface="Arial"/>
                <a:cs typeface="Arial"/>
                <a:sym typeface="Arial"/>
              </a:rPr>
              <a:t> </a:t>
            </a:r>
            <a:r>
              <a:rPr lang="en-US" sz="1100" b="0" i="0" u="none" strike="noStrike" cap="none" baseline="0" dirty="0" err="1" smtClean="0">
                <a:solidFill>
                  <a:srgbClr val="000000"/>
                </a:solidFill>
                <a:effectLst/>
                <a:latin typeface="Arial"/>
                <a:ea typeface="Arial"/>
                <a:cs typeface="Arial"/>
                <a:sym typeface="Arial"/>
              </a:rPr>
              <a:t>công</a:t>
            </a:r>
            <a:r>
              <a:rPr lang="en-US" sz="1100" b="0" i="0" u="none" strike="noStrike" cap="none" baseline="0" dirty="0" smtClean="0">
                <a:solidFill>
                  <a:srgbClr val="000000"/>
                </a:solidFill>
                <a:effectLst/>
                <a:latin typeface="Arial"/>
                <a:ea typeface="Arial"/>
                <a:cs typeface="Arial"/>
                <a:sym typeface="Arial"/>
              </a:rPr>
              <a:t> </a:t>
            </a:r>
            <a:r>
              <a:rPr lang="en-US" sz="1100" b="0" i="0" u="none" strike="noStrike" cap="none" baseline="0" dirty="0" err="1" smtClean="0">
                <a:solidFill>
                  <a:srgbClr val="000000"/>
                </a:solidFill>
                <a:effectLst/>
                <a:latin typeface="Arial"/>
                <a:ea typeface="Arial"/>
                <a:cs typeface="Arial"/>
                <a:sym typeface="Arial"/>
              </a:rPr>
              <a:t>tác</a:t>
            </a:r>
            <a:r>
              <a:rPr lang="en-US" sz="1100" b="0" i="0" u="none" strike="noStrike" cap="none" baseline="0" dirty="0" smtClean="0">
                <a:solidFill>
                  <a:srgbClr val="000000"/>
                </a:solidFill>
                <a:effectLst/>
                <a:latin typeface="Arial"/>
                <a:ea typeface="Arial"/>
                <a:cs typeface="Arial"/>
                <a:sym typeface="Arial"/>
              </a:rPr>
              <a:t> </a:t>
            </a:r>
            <a:r>
              <a:rPr lang="en-US" sz="1100" b="1" i="0" u="none" strike="noStrike" cap="none" baseline="0" dirty="0" err="1" smtClean="0">
                <a:solidFill>
                  <a:srgbClr val="000000"/>
                </a:solidFill>
                <a:effectLst/>
                <a:latin typeface="Arial"/>
                <a:ea typeface="Arial"/>
                <a:cs typeface="Arial"/>
                <a:sym typeface="Arial"/>
              </a:rPr>
              <a:t>đào</a:t>
            </a:r>
            <a:r>
              <a:rPr lang="en-US" sz="1100" b="1" i="0" u="none" strike="noStrike" cap="none" baseline="0" dirty="0" smtClean="0">
                <a:solidFill>
                  <a:srgbClr val="000000"/>
                </a:solidFill>
                <a:effectLst/>
                <a:latin typeface="Arial"/>
                <a:ea typeface="Arial"/>
                <a:cs typeface="Arial"/>
                <a:sym typeface="Arial"/>
              </a:rPr>
              <a:t> </a:t>
            </a:r>
            <a:r>
              <a:rPr lang="en-US" sz="1100" b="1" i="0" u="none" strike="noStrike" cap="none" baseline="0" dirty="0" err="1" smtClean="0">
                <a:solidFill>
                  <a:srgbClr val="000000"/>
                </a:solidFill>
                <a:effectLst/>
                <a:latin typeface="Arial"/>
                <a:ea typeface="Arial"/>
                <a:cs typeface="Arial"/>
                <a:sym typeface="Arial"/>
              </a:rPr>
              <a:t>tạo</a:t>
            </a:r>
            <a:r>
              <a:rPr lang="en-US" sz="1100" b="1" i="0" u="none" strike="noStrike" cap="none" baseline="0" dirty="0" smtClean="0">
                <a:solidFill>
                  <a:srgbClr val="000000"/>
                </a:solidFill>
                <a:effectLst/>
                <a:latin typeface="Arial"/>
                <a:ea typeface="Arial"/>
                <a:cs typeface="Arial"/>
                <a:sym typeface="Arial"/>
              </a:rPr>
              <a:t> </a:t>
            </a:r>
            <a:r>
              <a:rPr lang="en-US" sz="1100" b="0" i="0" u="none" strike="noStrike" cap="none" baseline="0" dirty="0" err="1" smtClean="0">
                <a:solidFill>
                  <a:srgbClr val="000000"/>
                </a:solidFill>
                <a:effectLst/>
                <a:latin typeface="Arial"/>
                <a:ea typeface="Arial"/>
                <a:cs typeface="Arial"/>
                <a:sym typeface="Arial"/>
              </a:rPr>
              <a:t>công</a:t>
            </a:r>
            <a:r>
              <a:rPr lang="en-US" sz="1100" b="0" i="0" u="none" strike="noStrike" cap="none" baseline="0" dirty="0" smtClean="0">
                <a:solidFill>
                  <a:srgbClr val="000000"/>
                </a:solidFill>
                <a:effectLst/>
                <a:latin typeface="Arial"/>
                <a:ea typeface="Arial"/>
                <a:cs typeface="Arial"/>
                <a:sym typeface="Arial"/>
              </a:rPr>
              <a:t> </a:t>
            </a:r>
            <a:r>
              <a:rPr lang="en-US" sz="1100" b="0" i="0" u="none" strike="noStrike" cap="none" baseline="0" dirty="0" err="1" smtClean="0">
                <a:solidFill>
                  <a:srgbClr val="000000"/>
                </a:solidFill>
                <a:effectLst/>
                <a:latin typeface="Arial"/>
                <a:ea typeface="Arial"/>
                <a:cs typeface="Arial"/>
                <a:sym typeface="Arial"/>
              </a:rPr>
              <a:t>nhân</a:t>
            </a:r>
            <a:r>
              <a:rPr lang="en-US" sz="1100" b="0" i="0" u="none" strike="noStrike" cap="none" baseline="0" dirty="0" smtClean="0">
                <a:solidFill>
                  <a:srgbClr val="000000"/>
                </a:solidFill>
                <a:effectLst/>
                <a:latin typeface="Arial"/>
                <a:ea typeface="Arial"/>
                <a:cs typeface="Arial"/>
                <a:sym typeface="Arial"/>
              </a:rPr>
              <a:t>) </a:t>
            </a:r>
            <a:endParaRPr dirty="0"/>
          </a:p>
        </p:txBody>
      </p:sp>
    </p:spTree>
    <p:extLst>
      <p:ext uri="{BB962C8B-B14F-4D97-AF65-F5344CB8AC3E}">
        <p14:creationId xmlns:p14="http://schemas.microsoft.com/office/powerpoint/2010/main" val="3398944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Tx/>
              <a:buChar char="-"/>
            </a:pPr>
            <a:r>
              <a:rPr lang="en-US" b="0" baseline="0" dirty="0" err="1" smtClean="0"/>
              <a:t>Hệ</a:t>
            </a:r>
            <a:r>
              <a:rPr lang="en-US" b="0" baseline="0" dirty="0" smtClean="0"/>
              <a:t> </a:t>
            </a:r>
            <a:r>
              <a:rPr lang="en-US" b="0" baseline="0" dirty="0" err="1" smtClean="0"/>
              <a:t>thống</a:t>
            </a:r>
            <a:r>
              <a:rPr lang="en-US" b="0" baseline="0" dirty="0" smtClean="0"/>
              <a:t> </a:t>
            </a:r>
            <a:r>
              <a:rPr lang="en-US" b="0" baseline="0" dirty="0" err="1" smtClean="0"/>
              <a:t>này</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gồm</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một</a:t>
            </a:r>
            <a:r>
              <a:rPr lang="en-US" sz="1100" b="0"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máy</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phát</a:t>
            </a:r>
            <a:r>
              <a:rPr lang="en-US" sz="1100" b="1" i="0" u="none" strike="noStrike" cap="none" dirty="0" smtClean="0">
                <a:solidFill>
                  <a:srgbClr val="000000"/>
                </a:solidFill>
                <a:effectLst/>
                <a:latin typeface="Arial"/>
                <a:ea typeface="Arial"/>
                <a:cs typeface="Arial"/>
                <a:sym typeface="Arial"/>
              </a:rPr>
              <a:t> </a:t>
            </a:r>
            <a:r>
              <a:rPr lang="en-US" sz="1100" b="0" i="0" u="sng" strike="noStrike" cap="none" dirty="0" err="1" smtClean="0">
                <a:solidFill>
                  <a:srgbClr val="000000"/>
                </a:solidFill>
                <a:effectLst/>
                <a:latin typeface="Arial"/>
                <a:ea typeface="Arial"/>
                <a:cs typeface="Arial"/>
                <a:sym typeface="Arial"/>
              </a:rPr>
              <a:t>đeo</a:t>
            </a:r>
            <a:r>
              <a:rPr lang="en-US" sz="1100" b="0" i="0" u="sng" strike="noStrike" cap="none" dirty="0" smtClean="0">
                <a:solidFill>
                  <a:srgbClr val="000000"/>
                </a:solidFill>
                <a:effectLst/>
                <a:latin typeface="Arial"/>
                <a:ea typeface="Arial"/>
                <a:cs typeface="Arial"/>
                <a:sym typeface="Arial"/>
              </a:rPr>
              <a:t> ở </a:t>
            </a:r>
            <a:r>
              <a:rPr lang="en-US" sz="1100" b="0" i="0" u="sng" strike="noStrike" cap="none" dirty="0" err="1" smtClean="0">
                <a:solidFill>
                  <a:srgbClr val="000000"/>
                </a:solidFill>
                <a:effectLst/>
                <a:latin typeface="Arial"/>
                <a:ea typeface="Arial"/>
                <a:cs typeface="Arial"/>
                <a:sym typeface="Arial"/>
              </a:rPr>
              <a:t>tay</a:t>
            </a:r>
            <a:r>
              <a:rPr lang="en-US" sz="1100" b="0" i="0" u="sng"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và</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một</a:t>
            </a:r>
            <a:r>
              <a:rPr lang="en-US" sz="1100" b="0"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cảm</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biến</a:t>
            </a:r>
            <a:r>
              <a:rPr lang="en-US" sz="1100" b="1"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nhỏ</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được</a:t>
            </a:r>
            <a:r>
              <a:rPr lang="en-US" sz="1100" b="0" i="0" u="none" strike="noStrike" cap="none" dirty="0" smtClean="0">
                <a:solidFill>
                  <a:srgbClr val="000000"/>
                </a:solidFill>
                <a:effectLst/>
                <a:latin typeface="Arial"/>
                <a:ea typeface="Arial"/>
                <a:cs typeface="Arial"/>
                <a:sym typeface="Arial"/>
              </a:rPr>
              <a:t> </a:t>
            </a:r>
            <a:r>
              <a:rPr lang="en-US" sz="1100" b="0" i="0" u="sng" strike="noStrike" cap="none" dirty="0" err="1" smtClean="0">
                <a:solidFill>
                  <a:srgbClr val="000000"/>
                </a:solidFill>
                <a:effectLst/>
                <a:latin typeface="Arial"/>
                <a:ea typeface="Arial"/>
                <a:cs typeface="Arial"/>
                <a:sym typeface="Arial"/>
              </a:rPr>
              <a:t>gắn</a:t>
            </a:r>
            <a:r>
              <a:rPr lang="en-US" sz="1100" b="0" i="0" u="sng" strike="noStrike" cap="none" dirty="0" smtClean="0">
                <a:solidFill>
                  <a:srgbClr val="000000"/>
                </a:solidFill>
                <a:effectLst/>
                <a:latin typeface="Arial"/>
                <a:ea typeface="Arial"/>
                <a:cs typeface="Arial"/>
                <a:sym typeface="Arial"/>
              </a:rPr>
              <a:t> </a:t>
            </a:r>
            <a:r>
              <a:rPr lang="en-US" sz="1100" b="0" i="0" u="sng" strike="noStrike" cap="none" dirty="0" err="1" smtClean="0">
                <a:solidFill>
                  <a:srgbClr val="000000"/>
                </a:solidFill>
                <a:effectLst/>
                <a:latin typeface="Arial"/>
                <a:ea typeface="Arial"/>
                <a:cs typeface="Arial"/>
                <a:sym typeface="Arial"/>
              </a:rPr>
              <a:t>dưới</a:t>
            </a:r>
            <a:r>
              <a:rPr lang="en-US" sz="1100" b="0" i="0" u="sng" strike="noStrike" cap="none" dirty="0" smtClean="0">
                <a:solidFill>
                  <a:srgbClr val="000000"/>
                </a:solidFill>
                <a:effectLst/>
                <a:latin typeface="Arial"/>
                <a:ea typeface="Arial"/>
                <a:cs typeface="Arial"/>
                <a:sym typeface="Arial"/>
              </a:rPr>
              <a:t> da</a:t>
            </a:r>
            <a:r>
              <a:rPr lang="en-US" sz="1100" b="0" i="0" u="none" strike="noStrike" cap="none" dirty="0" smtClean="0">
                <a:solidFill>
                  <a:srgbClr val="000000"/>
                </a:solidFill>
                <a:effectLst/>
                <a:latin typeface="Arial"/>
                <a:ea typeface="Arial"/>
                <a:cs typeface="Arial"/>
                <a:sym typeface="Arial"/>
              </a:rPr>
              <a:t>. </a:t>
            </a:r>
          </a:p>
          <a:p>
            <a:pPr marL="171450" lvl="0" indent="-171450" algn="l" rtl="0">
              <a:spcBef>
                <a:spcPts val="0"/>
              </a:spcBef>
              <a:spcAft>
                <a:spcPts val="0"/>
              </a:spcAft>
              <a:buFontTx/>
              <a:buChar char="-"/>
            </a:pPr>
            <a:r>
              <a:rPr lang="en-US" sz="1100" b="1" i="0" u="none" strike="noStrike" cap="none" dirty="0" err="1" smtClean="0">
                <a:solidFill>
                  <a:srgbClr val="000000"/>
                </a:solidFill>
                <a:effectLst/>
                <a:latin typeface="Arial"/>
                <a:ea typeface="Arial"/>
                <a:cs typeface="Arial"/>
                <a:sym typeface="Arial"/>
              </a:rPr>
              <a:t>Cảm</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biến</a:t>
            </a:r>
            <a:r>
              <a:rPr lang="en-US" sz="1100" b="1" i="0" u="none" strike="noStrike" cap="none" dirty="0" smtClean="0">
                <a:solidFill>
                  <a:srgbClr val="000000"/>
                </a:solidFill>
                <a:effectLst/>
                <a:latin typeface="Arial"/>
                <a:ea typeface="Arial"/>
                <a:cs typeface="Arial"/>
                <a:sym typeface="Arial"/>
              </a:rPr>
              <a:t> </a:t>
            </a:r>
            <a:r>
              <a:rPr lang="vi-VN" sz="1100" b="0" i="0" u="none" strike="noStrike" cap="none" dirty="0" smtClean="0">
                <a:solidFill>
                  <a:srgbClr val="000000"/>
                </a:solidFill>
                <a:effectLst/>
                <a:latin typeface="Arial"/>
                <a:ea typeface="Arial"/>
                <a:cs typeface="Arial"/>
                <a:sym typeface="Arial"/>
              </a:rPr>
              <a:t>nằm</a:t>
            </a:r>
            <a:r>
              <a:rPr lang="vi-VN" sz="1100" b="0" i="0" u="none" strike="noStrike" cap="none" baseline="0" dirty="0" smtClean="0">
                <a:solidFill>
                  <a:srgbClr val="000000"/>
                </a:solidFill>
                <a:effectLst/>
                <a:latin typeface="Arial"/>
                <a:ea typeface="Arial"/>
                <a:cs typeface="Arial"/>
                <a:sym typeface="Arial"/>
              </a:rPr>
              <a:t> trong cơ thể sẽ </a:t>
            </a:r>
            <a:r>
              <a:rPr lang="en-US" sz="1100" b="1" i="0" u="none" strike="noStrike" cap="none" dirty="0" err="1" smtClean="0">
                <a:solidFill>
                  <a:srgbClr val="000000"/>
                </a:solidFill>
                <a:effectLst/>
                <a:latin typeface="Arial"/>
                <a:ea typeface="Arial"/>
                <a:cs typeface="Arial"/>
                <a:sym typeface="Arial"/>
              </a:rPr>
              <a:t>đo</a:t>
            </a:r>
            <a:r>
              <a:rPr lang="en-US" sz="1100" b="1" i="0" u="none" strike="noStrike" cap="none" dirty="0" smtClean="0">
                <a:solidFill>
                  <a:srgbClr val="000000"/>
                </a:solidFill>
                <a:effectLst/>
                <a:latin typeface="Arial"/>
                <a:ea typeface="Arial"/>
                <a:cs typeface="Arial"/>
                <a:sym typeface="Arial"/>
              </a:rPr>
              <a:t> </a:t>
            </a:r>
            <a:r>
              <a:rPr lang="vi-VN" sz="1100" b="1" i="0" u="none" strike="noStrike" cap="none" dirty="0" smtClean="0">
                <a:solidFill>
                  <a:srgbClr val="000000"/>
                </a:solidFill>
                <a:effectLst/>
                <a:latin typeface="Arial"/>
                <a:ea typeface="Arial"/>
                <a:cs typeface="Arial"/>
                <a:sym typeface="Arial"/>
              </a:rPr>
              <a:t>đường</a:t>
            </a:r>
            <a:r>
              <a:rPr lang="vi-VN" sz="1100" b="1" i="0" u="none" strike="noStrike" cap="none" baseline="0" dirty="0" smtClean="0">
                <a:solidFill>
                  <a:srgbClr val="000000"/>
                </a:solidFill>
                <a:effectLst/>
                <a:latin typeface="Arial"/>
                <a:ea typeface="Arial"/>
                <a:cs typeface="Arial"/>
                <a:sym typeface="Arial"/>
              </a:rPr>
              <a:t> huyết </a:t>
            </a:r>
            <a:r>
              <a:rPr lang="en-US" sz="1100" b="0" i="0" u="none" strike="noStrike" cap="none" dirty="0" err="1" smtClean="0">
                <a:solidFill>
                  <a:srgbClr val="000000"/>
                </a:solidFill>
                <a:effectLst/>
                <a:latin typeface="Arial"/>
                <a:ea typeface="Arial"/>
                <a:cs typeface="Arial"/>
                <a:sym typeface="Arial"/>
              </a:rPr>
              <a:t>bằng</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việc</a:t>
            </a:r>
            <a:r>
              <a:rPr lang="en-US" sz="1100" b="0"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kích</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sáng</a:t>
            </a:r>
            <a:r>
              <a:rPr lang="en-US" sz="1100" b="1"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các</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phần</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tử</a:t>
            </a:r>
            <a:r>
              <a:rPr lang="en-US" sz="1100" b="0" i="0" u="none" strike="noStrike" cap="none" dirty="0" smtClean="0">
                <a:solidFill>
                  <a:srgbClr val="000000"/>
                </a:solidFill>
                <a:effectLst/>
                <a:latin typeface="Arial"/>
                <a:ea typeface="Arial"/>
                <a:cs typeface="Arial"/>
                <a:sym typeface="Arial"/>
              </a:rPr>
              <a:t> </a:t>
            </a:r>
            <a:r>
              <a:rPr lang="en-US" sz="1100" b="1" i="0" u="none" strike="noStrike" cap="none" dirty="0" smtClean="0">
                <a:solidFill>
                  <a:srgbClr val="000000"/>
                </a:solidFill>
                <a:effectLst/>
                <a:latin typeface="Arial"/>
                <a:ea typeface="Arial"/>
                <a:cs typeface="Arial"/>
                <a:sym typeface="Arial"/>
              </a:rPr>
              <a:t>glucose</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trong</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máu</a:t>
            </a:r>
            <a:r>
              <a:rPr lang="en-US" sz="1100" b="0" i="0" u="none" strike="noStrike" cap="none" dirty="0" smtClean="0">
                <a:solidFill>
                  <a:srgbClr val="000000"/>
                </a:solidFill>
                <a:effectLst/>
                <a:latin typeface="Arial"/>
                <a:ea typeface="Arial"/>
                <a:cs typeface="Arial"/>
                <a:sym typeface="Arial"/>
              </a:rPr>
              <a:t>. </a:t>
            </a:r>
          </a:p>
          <a:p>
            <a:pPr marL="171450" lvl="0" indent="-171450" algn="l" rtl="0">
              <a:spcBef>
                <a:spcPts val="0"/>
              </a:spcBef>
              <a:spcAft>
                <a:spcPts val="0"/>
              </a:spcAft>
              <a:buFontTx/>
              <a:buChar char="-"/>
            </a:pPr>
            <a:r>
              <a:rPr lang="vi-VN" sz="1100" b="0" i="0" u="none" strike="noStrike" cap="none" dirty="0" smtClean="0">
                <a:solidFill>
                  <a:srgbClr val="000000"/>
                </a:solidFill>
                <a:effectLst/>
                <a:latin typeface="Arial"/>
                <a:ea typeface="Arial"/>
                <a:cs typeface="Arial"/>
                <a:sym typeface="Arial"/>
              </a:rPr>
              <a:t>Cảm</a:t>
            </a:r>
            <a:r>
              <a:rPr lang="vi-VN" sz="1100" b="0" i="0" u="none" strike="noStrike" cap="none" baseline="0" dirty="0" smtClean="0">
                <a:solidFill>
                  <a:srgbClr val="000000"/>
                </a:solidFill>
                <a:effectLst/>
                <a:latin typeface="Arial"/>
                <a:ea typeface="Arial"/>
                <a:cs typeface="Arial"/>
                <a:sym typeface="Arial"/>
              </a:rPr>
              <a:t> biến này cũng sẽ </a:t>
            </a:r>
            <a:r>
              <a:rPr lang="en-US" sz="1100" b="1" i="0" u="none" strike="noStrike" cap="none" dirty="0" err="1" smtClean="0">
                <a:solidFill>
                  <a:srgbClr val="000000"/>
                </a:solidFill>
                <a:effectLst/>
                <a:latin typeface="Arial"/>
                <a:ea typeface="Arial"/>
                <a:cs typeface="Arial"/>
                <a:sym typeface="Arial"/>
              </a:rPr>
              <a:t>nhận</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biết</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ánh</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sáng</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huỳnh</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quang</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từ</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các</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phần</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tử</a:t>
            </a:r>
            <a:r>
              <a:rPr lang="vi-VN" sz="1100" b="0" i="0" u="none" strike="noStrike" cap="none" dirty="0" smtClean="0">
                <a:solidFill>
                  <a:srgbClr val="000000"/>
                </a:solidFill>
                <a:effectLst/>
                <a:latin typeface="Arial"/>
                <a:ea typeface="Arial"/>
                <a:cs typeface="Arial"/>
                <a:sym typeface="Arial"/>
              </a:rPr>
              <a:t> đường</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và</a:t>
            </a:r>
            <a:r>
              <a:rPr lang="en-US" sz="1100" b="0" i="0" u="none" strike="noStrike" cap="none" dirty="0" smtClean="0">
                <a:solidFill>
                  <a:srgbClr val="000000"/>
                </a:solidFill>
                <a:effectLst/>
                <a:latin typeface="Arial"/>
                <a:ea typeface="Arial"/>
                <a:cs typeface="Arial"/>
                <a:sym typeface="Arial"/>
              </a:rPr>
              <a:t> </a:t>
            </a:r>
            <a:r>
              <a:rPr lang="vi-VN" sz="1100" b="1" i="0" u="none" strike="noStrike" cap="none" dirty="0" smtClean="0">
                <a:solidFill>
                  <a:srgbClr val="000000"/>
                </a:solidFill>
                <a:effectLst/>
                <a:latin typeface="Arial"/>
                <a:ea typeface="Arial"/>
                <a:cs typeface="Arial"/>
                <a:sym typeface="Arial"/>
              </a:rPr>
              <a:t>kích</a:t>
            </a:r>
            <a:r>
              <a:rPr lang="vi-VN" sz="1100" b="1" i="0" u="none" strike="noStrike" cap="none" baseline="0" dirty="0" smtClean="0">
                <a:solidFill>
                  <a:srgbClr val="000000"/>
                </a:solidFill>
                <a:effectLst/>
                <a:latin typeface="Arial"/>
                <a:ea typeface="Arial"/>
                <a:cs typeface="Arial"/>
                <a:sym typeface="Arial"/>
              </a:rPr>
              <a:t> hoạt đèn Led </a:t>
            </a:r>
            <a:r>
              <a:rPr lang="en-US" sz="1100" b="0" i="0" u="none" strike="noStrike" cap="none" dirty="0" err="1" smtClean="0">
                <a:solidFill>
                  <a:srgbClr val="000000"/>
                </a:solidFill>
                <a:effectLst/>
                <a:latin typeface="Arial"/>
                <a:ea typeface="Arial"/>
                <a:cs typeface="Arial"/>
                <a:sym typeface="Arial"/>
              </a:rPr>
              <a:t>chớp</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sáng</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tùy</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theo</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nồng</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độ</a:t>
            </a:r>
            <a:r>
              <a:rPr lang="en-US" sz="1100" b="0" i="0" u="none" strike="noStrike" cap="none" dirty="0" smtClean="0">
                <a:solidFill>
                  <a:srgbClr val="000000"/>
                </a:solidFill>
                <a:effectLst/>
                <a:latin typeface="Arial"/>
                <a:ea typeface="Arial"/>
                <a:cs typeface="Arial"/>
                <a:sym typeface="Arial"/>
              </a:rPr>
              <a:t> glucose </a:t>
            </a:r>
            <a:r>
              <a:rPr lang="en-US" sz="1100" b="0" i="0" u="none" strike="noStrike" cap="none" dirty="0" err="1" smtClean="0">
                <a:solidFill>
                  <a:srgbClr val="000000"/>
                </a:solidFill>
                <a:effectLst/>
                <a:latin typeface="Arial"/>
                <a:ea typeface="Arial"/>
                <a:cs typeface="Arial"/>
                <a:sym typeface="Arial"/>
              </a:rPr>
              <a:t>trong</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cơ</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thể</a:t>
            </a:r>
            <a:r>
              <a:rPr lang="en-US" sz="1100" b="0" i="0" u="none" strike="noStrike" cap="none" dirty="0" smtClean="0">
                <a:solidFill>
                  <a:srgbClr val="000000"/>
                </a:solidFill>
                <a:effectLst/>
                <a:latin typeface="Arial"/>
                <a:ea typeface="Arial"/>
                <a:cs typeface="Arial"/>
                <a:sym typeface="Arial"/>
              </a:rPr>
              <a:t>.</a:t>
            </a:r>
            <a:r>
              <a:rPr lang="en-US" sz="1100" b="0" i="0" u="none" strike="noStrike" cap="none" baseline="0" dirty="0" smtClean="0">
                <a:solidFill>
                  <a:srgbClr val="000000"/>
                </a:solidFill>
                <a:effectLst/>
                <a:latin typeface="Arial"/>
                <a:ea typeface="Arial"/>
                <a:cs typeface="Arial"/>
                <a:sym typeface="Arial"/>
              </a:rPr>
              <a:t> </a:t>
            </a:r>
          </a:p>
          <a:p>
            <a:pPr marL="171450" lvl="0" indent="-171450" algn="l" rtl="0">
              <a:spcBef>
                <a:spcPts val="0"/>
              </a:spcBef>
              <a:spcAft>
                <a:spcPts val="0"/>
              </a:spcAft>
              <a:buFontTx/>
              <a:buChar char="-"/>
            </a:pPr>
            <a:r>
              <a:rPr lang="en-US" sz="1100" b="1" i="0" u="none" strike="noStrike" cap="none" baseline="0" dirty="0" err="1" smtClean="0">
                <a:solidFill>
                  <a:srgbClr val="000000"/>
                </a:solidFill>
                <a:effectLst/>
                <a:latin typeface="Arial"/>
                <a:ea typeface="Arial"/>
                <a:cs typeface="Arial"/>
                <a:sym typeface="Arial"/>
              </a:rPr>
              <a:t>M</a:t>
            </a:r>
            <a:r>
              <a:rPr lang="en-US" sz="1100" b="1" i="0" u="none" strike="noStrike" cap="none" dirty="0" err="1" smtClean="0">
                <a:solidFill>
                  <a:srgbClr val="000000"/>
                </a:solidFill>
                <a:effectLst/>
                <a:latin typeface="Arial"/>
                <a:ea typeface="Arial"/>
                <a:cs typeface="Arial"/>
                <a:sym typeface="Arial"/>
              </a:rPr>
              <a:t>áy</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phát</a:t>
            </a:r>
            <a:r>
              <a:rPr lang="en-US" sz="1100" b="1"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sẽ</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nhận</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được</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tín</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hiệu</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ánh</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sáng</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này</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sau</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đó</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bộ</a:t>
            </a:r>
            <a:r>
              <a:rPr lang="en-US" sz="1100" b="0"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xử</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lý</a:t>
            </a:r>
            <a:r>
              <a:rPr lang="en-US" sz="1100" b="1"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sẽ</a:t>
            </a:r>
            <a:r>
              <a:rPr lang="en-US" sz="1100" b="0"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tính</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toán</a:t>
            </a:r>
            <a:r>
              <a:rPr lang="en-US" sz="1100" b="1"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nồng</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độ</a:t>
            </a:r>
            <a:r>
              <a:rPr lang="en-US" sz="1100" b="0" i="0" u="none" strike="noStrike" cap="none" dirty="0" smtClean="0">
                <a:solidFill>
                  <a:srgbClr val="000000"/>
                </a:solidFill>
                <a:effectLst/>
                <a:latin typeface="Arial"/>
                <a:ea typeface="Arial"/>
                <a:cs typeface="Arial"/>
                <a:sym typeface="Arial"/>
              </a:rPr>
              <a:t> glucose </a:t>
            </a:r>
            <a:r>
              <a:rPr lang="en-US" sz="1100" b="0" i="0" u="none" strike="noStrike" cap="none" dirty="0" err="1" smtClean="0">
                <a:solidFill>
                  <a:srgbClr val="000000"/>
                </a:solidFill>
                <a:effectLst/>
                <a:latin typeface="Arial"/>
                <a:ea typeface="Arial"/>
                <a:cs typeface="Arial"/>
                <a:sym typeface="Arial"/>
              </a:rPr>
              <a:t>và</a:t>
            </a:r>
            <a:r>
              <a:rPr lang="en-US" sz="1100" b="0"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gửi</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chúng</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đến</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thiết</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bị</a:t>
            </a:r>
            <a:r>
              <a:rPr lang="en-US" sz="1100" b="0" i="0" u="none" strike="noStrike" cap="none" dirty="0" smtClean="0">
                <a:solidFill>
                  <a:srgbClr val="000000"/>
                </a:solidFill>
                <a:effectLst/>
                <a:latin typeface="Arial"/>
                <a:ea typeface="Arial"/>
                <a:cs typeface="Arial"/>
                <a:sym typeface="Arial"/>
              </a:rPr>
              <a:t> di </a:t>
            </a:r>
            <a:r>
              <a:rPr lang="en-US" sz="1100" b="0" i="0" u="none" strike="noStrike" cap="none" dirty="0" err="1" smtClean="0">
                <a:solidFill>
                  <a:srgbClr val="000000"/>
                </a:solidFill>
                <a:effectLst/>
                <a:latin typeface="Arial"/>
                <a:ea typeface="Arial"/>
                <a:cs typeface="Arial"/>
                <a:sym typeface="Arial"/>
              </a:rPr>
              <a:t>động</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thông</a:t>
            </a:r>
            <a:r>
              <a:rPr lang="en-US" sz="1100" b="0" i="0" u="none" strike="noStrike" cap="none" dirty="0" smtClean="0">
                <a:solidFill>
                  <a:srgbClr val="000000"/>
                </a:solidFill>
                <a:effectLst/>
                <a:latin typeface="Arial"/>
                <a:ea typeface="Arial"/>
                <a:cs typeface="Arial"/>
                <a:sym typeface="Arial"/>
              </a:rPr>
              <a:t> qua </a:t>
            </a:r>
            <a:r>
              <a:rPr lang="en-US" sz="1100" b="1" i="0" u="none" strike="noStrike" cap="none" dirty="0" err="1" smtClean="0">
                <a:solidFill>
                  <a:srgbClr val="000000"/>
                </a:solidFill>
                <a:effectLst/>
                <a:latin typeface="Arial"/>
                <a:ea typeface="Arial"/>
                <a:cs typeface="Arial"/>
                <a:sym typeface="Arial"/>
              </a:rPr>
              <a:t>ứng</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dụng</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Eversense</a:t>
            </a:r>
            <a:r>
              <a:rPr lang="en-US" sz="1100" b="1"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bằng</a:t>
            </a:r>
            <a:r>
              <a:rPr lang="en-US" sz="1100" b="0" i="0" u="none" strike="noStrike" cap="none" dirty="0" smtClean="0">
                <a:solidFill>
                  <a:srgbClr val="000000"/>
                </a:solidFill>
                <a:effectLst/>
                <a:latin typeface="Arial"/>
                <a:ea typeface="Arial"/>
                <a:cs typeface="Arial"/>
                <a:sym typeface="Arial"/>
              </a:rPr>
              <a:t> </a:t>
            </a:r>
            <a:r>
              <a:rPr lang="en-US" sz="1100" b="1" i="0" u="none" strike="noStrike" cap="none" dirty="0" smtClean="0">
                <a:solidFill>
                  <a:srgbClr val="000000"/>
                </a:solidFill>
                <a:effectLst/>
                <a:latin typeface="Arial"/>
                <a:ea typeface="Arial"/>
                <a:cs typeface="Arial"/>
                <a:sym typeface="Arial"/>
              </a:rPr>
              <a:t>Bluetooth</a:t>
            </a:r>
            <a:r>
              <a:rPr lang="en-US" sz="1100" b="0" i="0" u="none" strike="noStrike" cap="none" dirty="0" smtClean="0">
                <a:solidFill>
                  <a:srgbClr val="000000"/>
                </a:solidFill>
                <a:effectLst/>
                <a:latin typeface="Arial"/>
                <a:ea typeface="Arial"/>
                <a:cs typeface="Arial"/>
                <a:sym typeface="Arial"/>
              </a:rPr>
              <a:t>. </a:t>
            </a:r>
          </a:p>
          <a:p>
            <a:pPr marL="171450" lvl="0" indent="-171450" algn="l" rtl="0">
              <a:spcBef>
                <a:spcPts val="0"/>
              </a:spcBef>
              <a:spcAft>
                <a:spcPts val="0"/>
              </a:spcAft>
              <a:buFontTx/>
              <a:buChar char="-"/>
            </a:pPr>
            <a:r>
              <a:rPr lang="en-US" sz="1100" b="0" i="0" u="none" strike="noStrike" cap="none" dirty="0" err="1" smtClean="0">
                <a:solidFill>
                  <a:srgbClr val="000000"/>
                </a:solidFill>
                <a:effectLst/>
                <a:latin typeface="Arial"/>
                <a:ea typeface="Arial"/>
                <a:cs typeface="Arial"/>
                <a:sym typeface="Arial"/>
              </a:rPr>
              <a:t>Ứng</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dụng</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ngay</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sao</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đó</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sẽ</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gửi</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lịch</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sử</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cảm</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biến</a:t>
            </a:r>
            <a:r>
              <a:rPr lang="en-US" sz="1100" b="0" i="0" u="none" strike="noStrike" cap="none" dirty="0" smtClean="0">
                <a:solidFill>
                  <a:srgbClr val="000000"/>
                </a:solidFill>
                <a:effectLst/>
                <a:latin typeface="Arial"/>
                <a:ea typeface="Arial"/>
                <a:cs typeface="Arial"/>
                <a:sym typeface="Arial"/>
              </a:rPr>
              <a:t> glucose </a:t>
            </a:r>
            <a:r>
              <a:rPr lang="en-US" sz="1100" b="0" i="0" u="none" strike="noStrike" cap="none" dirty="0" err="1" smtClean="0">
                <a:solidFill>
                  <a:srgbClr val="000000"/>
                </a:solidFill>
                <a:effectLst/>
                <a:latin typeface="Arial"/>
                <a:ea typeface="Arial"/>
                <a:cs typeface="Arial"/>
                <a:sym typeface="Arial"/>
              </a:rPr>
              <a:t>lên</a:t>
            </a:r>
            <a:r>
              <a:rPr lang="en-US" sz="1100" b="0" i="0" u="none" strike="noStrike" cap="none" dirty="0" smtClean="0">
                <a:solidFill>
                  <a:srgbClr val="000000"/>
                </a:solidFill>
                <a:effectLst/>
                <a:latin typeface="Arial"/>
                <a:ea typeface="Arial"/>
                <a:cs typeface="Arial"/>
                <a:sym typeface="Arial"/>
              </a:rPr>
              <a:t> </a:t>
            </a:r>
            <a:r>
              <a:rPr lang="en-US" sz="1100" b="1" i="0" u="none" strike="noStrike" cap="none" dirty="0" smtClean="0">
                <a:solidFill>
                  <a:srgbClr val="000000"/>
                </a:solidFill>
                <a:effectLst/>
                <a:latin typeface="Arial"/>
                <a:ea typeface="Arial"/>
                <a:cs typeface="Arial"/>
                <a:sym typeface="Arial"/>
              </a:rPr>
              <a:t>email </a:t>
            </a:r>
            <a:r>
              <a:rPr lang="en-US" sz="1100" b="1" i="0" u="none" strike="noStrike" cap="none" dirty="0" err="1" smtClean="0">
                <a:solidFill>
                  <a:srgbClr val="000000"/>
                </a:solidFill>
                <a:effectLst/>
                <a:latin typeface="Arial"/>
                <a:ea typeface="Arial"/>
                <a:cs typeface="Arial"/>
                <a:sym typeface="Arial"/>
              </a:rPr>
              <a:t>và</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đám</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mây</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Những</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dữ</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liệu</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này</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có</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thể</a:t>
            </a:r>
            <a:r>
              <a:rPr lang="en-US" sz="1100" b="0" i="0" u="none" strike="noStrike" cap="none" dirty="0" smtClean="0">
                <a:solidFill>
                  <a:srgbClr val="000000"/>
                </a:solidFill>
                <a:effectLst/>
                <a:latin typeface="Arial"/>
                <a:ea typeface="Arial"/>
                <a:cs typeface="Arial"/>
                <a:sym typeface="Arial"/>
              </a:rPr>
              <a:t> </a:t>
            </a:r>
            <a:r>
              <a:rPr lang="en-US" sz="1100" b="1" i="0" u="none" strike="noStrike" cap="none" dirty="0" smtClean="0">
                <a:solidFill>
                  <a:srgbClr val="000000"/>
                </a:solidFill>
                <a:effectLst/>
                <a:latin typeface="Arial"/>
                <a:ea typeface="Arial"/>
                <a:cs typeface="Arial"/>
                <a:sym typeface="Arial"/>
              </a:rPr>
              <a:t>chia </a:t>
            </a:r>
            <a:r>
              <a:rPr lang="en-US" sz="1100" b="1" i="0" u="none" strike="noStrike" cap="none" dirty="0" err="1" smtClean="0">
                <a:solidFill>
                  <a:srgbClr val="000000"/>
                </a:solidFill>
                <a:effectLst/>
                <a:latin typeface="Arial"/>
                <a:ea typeface="Arial"/>
                <a:cs typeface="Arial"/>
                <a:sym typeface="Arial"/>
              </a:rPr>
              <a:t>sẻ</a:t>
            </a:r>
            <a:r>
              <a:rPr lang="en-US" sz="1100" b="1"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đến</a:t>
            </a:r>
            <a:r>
              <a:rPr lang="en-US" sz="1100" b="0"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bác</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sĩ</a:t>
            </a:r>
            <a:r>
              <a:rPr lang="en-US" sz="1100" b="1"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cá</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nhân</a:t>
            </a:r>
            <a:r>
              <a:rPr lang="en-US" sz="1100" b="0"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người</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thân</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để</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họ</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có</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thể</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theo</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dõi</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tình</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trạng</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sức</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khỏe</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của</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những</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bệnh</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nhân</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tiểu</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đường</a:t>
            </a:r>
            <a:r>
              <a:rPr lang="en-US" sz="1100" b="0" i="0" u="none" strike="noStrike" cap="none" dirty="0" smtClean="0">
                <a:solidFill>
                  <a:srgbClr val="000000"/>
                </a:solidFill>
                <a:effectLst/>
                <a:latin typeface="Arial"/>
                <a:ea typeface="Arial"/>
                <a:cs typeface="Arial"/>
                <a:sym typeface="Arial"/>
              </a:rPr>
              <a:t>.</a:t>
            </a:r>
            <a:endParaRPr dirty="0"/>
          </a:p>
        </p:txBody>
      </p:sp>
    </p:spTree>
    <p:extLst>
      <p:ext uri="{BB962C8B-B14F-4D97-AF65-F5344CB8AC3E}">
        <p14:creationId xmlns:p14="http://schemas.microsoft.com/office/powerpoint/2010/main" val="3471341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flipH="1">
            <a:off x="-688" y="0"/>
            <a:ext cx="4575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468925" y="2387250"/>
            <a:ext cx="3636600" cy="2259000"/>
          </a:xfrm>
          <a:prstGeom prst="rect">
            <a:avLst/>
          </a:prstGeom>
        </p:spPr>
        <p:txBody>
          <a:bodyPr spcFirstLastPara="1" wrap="square" lIns="91425" tIns="91425" rIns="91425" bIns="91425" anchor="t" anchorCtr="0"/>
          <a:lstStyle>
            <a:lvl1pPr lvl="0">
              <a:spcBef>
                <a:spcPts val="0"/>
              </a:spcBef>
              <a:spcAft>
                <a:spcPts val="0"/>
              </a:spcAft>
              <a:buClr>
                <a:srgbClr val="F67031"/>
              </a:buClr>
              <a:buSzPts val="3000"/>
              <a:buNone/>
              <a:defRPr sz="3000" b="1">
                <a:solidFill>
                  <a:srgbClr val="F67031"/>
                </a:solidFill>
              </a:defRPr>
            </a:lvl1pPr>
            <a:lvl2pPr lvl="1">
              <a:spcBef>
                <a:spcPts val="0"/>
              </a:spcBef>
              <a:spcAft>
                <a:spcPts val="0"/>
              </a:spcAft>
              <a:buClr>
                <a:srgbClr val="F67031"/>
              </a:buClr>
              <a:buSzPts val="3000"/>
              <a:buNone/>
              <a:defRPr sz="3000" b="1">
                <a:solidFill>
                  <a:srgbClr val="F67031"/>
                </a:solidFill>
              </a:defRPr>
            </a:lvl2pPr>
            <a:lvl3pPr lvl="2">
              <a:spcBef>
                <a:spcPts val="0"/>
              </a:spcBef>
              <a:spcAft>
                <a:spcPts val="0"/>
              </a:spcAft>
              <a:buClr>
                <a:srgbClr val="F67031"/>
              </a:buClr>
              <a:buSzPts val="3000"/>
              <a:buNone/>
              <a:defRPr sz="3000" b="1">
                <a:solidFill>
                  <a:srgbClr val="F67031"/>
                </a:solidFill>
              </a:defRPr>
            </a:lvl3pPr>
            <a:lvl4pPr lvl="3">
              <a:spcBef>
                <a:spcPts val="0"/>
              </a:spcBef>
              <a:spcAft>
                <a:spcPts val="0"/>
              </a:spcAft>
              <a:buClr>
                <a:srgbClr val="F67031"/>
              </a:buClr>
              <a:buSzPts val="3000"/>
              <a:buNone/>
              <a:defRPr sz="3000" b="1">
                <a:solidFill>
                  <a:srgbClr val="F67031"/>
                </a:solidFill>
              </a:defRPr>
            </a:lvl4pPr>
            <a:lvl5pPr lvl="4">
              <a:spcBef>
                <a:spcPts val="0"/>
              </a:spcBef>
              <a:spcAft>
                <a:spcPts val="0"/>
              </a:spcAft>
              <a:buClr>
                <a:srgbClr val="F67031"/>
              </a:buClr>
              <a:buSzPts val="3000"/>
              <a:buNone/>
              <a:defRPr sz="3000" b="1">
                <a:solidFill>
                  <a:srgbClr val="F67031"/>
                </a:solidFill>
              </a:defRPr>
            </a:lvl5pPr>
            <a:lvl6pPr lvl="5">
              <a:spcBef>
                <a:spcPts val="0"/>
              </a:spcBef>
              <a:spcAft>
                <a:spcPts val="0"/>
              </a:spcAft>
              <a:buClr>
                <a:srgbClr val="F67031"/>
              </a:buClr>
              <a:buSzPts val="3000"/>
              <a:buNone/>
              <a:defRPr sz="3000" b="1">
                <a:solidFill>
                  <a:srgbClr val="F67031"/>
                </a:solidFill>
              </a:defRPr>
            </a:lvl6pPr>
            <a:lvl7pPr lvl="6">
              <a:spcBef>
                <a:spcPts val="0"/>
              </a:spcBef>
              <a:spcAft>
                <a:spcPts val="0"/>
              </a:spcAft>
              <a:buClr>
                <a:srgbClr val="F67031"/>
              </a:buClr>
              <a:buSzPts val="3000"/>
              <a:buNone/>
              <a:defRPr sz="3000" b="1">
                <a:solidFill>
                  <a:srgbClr val="F67031"/>
                </a:solidFill>
              </a:defRPr>
            </a:lvl7pPr>
            <a:lvl8pPr lvl="7">
              <a:spcBef>
                <a:spcPts val="0"/>
              </a:spcBef>
              <a:spcAft>
                <a:spcPts val="0"/>
              </a:spcAft>
              <a:buClr>
                <a:srgbClr val="F67031"/>
              </a:buClr>
              <a:buSzPts val="3000"/>
              <a:buNone/>
              <a:defRPr sz="3000" b="1">
                <a:solidFill>
                  <a:srgbClr val="F67031"/>
                </a:solidFill>
              </a:defRPr>
            </a:lvl8pPr>
            <a:lvl9pPr lvl="8">
              <a:spcBef>
                <a:spcPts val="0"/>
              </a:spcBef>
              <a:spcAft>
                <a:spcPts val="0"/>
              </a:spcAft>
              <a:buClr>
                <a:srgbClr val="F67031"/>
              </a:buClr>
              <a:buSzPts val="3000"/>
              <a:buNone/>
              <a:defRPr sz="3000" b="1">
                <a:solidFill>
                  <a:srgbClr val="F67031"/>
                </a:solidFill>
              </a:defRPr>
            </a:lvl9pPr>
          </a:lstStyle>
          <a:p>
            <a:endParaRPr/>
          </a:p>
        </p:txBody>
      </p:sp>
      <p:sp>
        <p:nvSpPr>
          <p:cNvPr id="12" name="Google Shape;12;p2"/>
          <p:cNvSpPr/>
          <p:nvPr/>
        </p:nvSpPr>
        <p:spPr>
          <a:xfrm>
            <a:off x="4574900" y="-150"/>
            <a:ext cx="185400" cy="51435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6"/>
        <p:cNvGrpSpPr/>
        <p:nvPr/>
      </p:nvGrpSpPr>
      <p:grpSpPr>
        <a:xfrm>
          <a:off x="0" y="0"/>
          <a:ext cx="0" cy="0"/>
          <a:chOff x="0" y="0"/>
          <a:chExt cx="0" cy="0"/>
        </a:xfrm>
      </p:grpSpPr>
      <p:sp>
        <p:nvSpPr>
          <p:cNvPr id="27" name="Google Shape;27;p5"/>
          <p:cNvSpPr/>
          <p:nvPr/>
        </p:nvSpPr>
        <p:spPr>
          <a:xfrm rot="5400000" flipH="1">
            <a:off x="4518950" y="-3360875"/>
            <a:ext cx="113100" cy="91512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28;p5"/>
          <p:cNvSpPr/>
          <p:nvPr/>
        </p:nvSpPr>
        <p:spPr>
          <a:xfrm>
            <a:off x="-7125" y="1271275"/>
            <a:ext cx="9151200" cy="3872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5"/>
          <p:cNvSpPr txBox="1">
            <a:spLocks noGrp="1"/>
          </p:cNvSpPr>
          <p:nvPr>
            <p:ph type="body" idx="1"/>
          </p:nvPr>
        </p:nvSpPr>
        <p:spPr>
          <a:xfrm>
            <a:off x="1847275" y="1704600"/>
            <a:ext cx="5449500" cy="2714700"/>
          </a:xfrm>
          <a:prstGeom prst="rect">
            <a:avLst/>
          </a:prstGeom>
        </p:spPr>
        <p:txBody>
          <a:bodyPr spcFirstLastPara="1" wrap="square" lIns="91425" tIns="91425" rIns="91425" bIns="91425" anchor="t" anchorCtr="0"/>
          <a:lstStyle>
            <a:lvl1pPr marL="457200" lvl="0" indent="-381000" algn="ctr" rtl="0">
              <a:spcBef>
                <a:spcPts val="600"/>
              </a:spcBef>
              <a:spcAft>
                <a:spcPts val="0"/>
              </a:spcAft>
              <a:buSzPts val="2400"/>
              <a:buFont typeface="Georgia"/>
              <a:buChar char="▪"/>
              <a:defRPr sz="2400" i="1">
                <a:latin typeface="Georgia"/>
                <a:ea typeface="Georgia"/>
                <a:cs typeface="Georgia"/>
                <a:sym typeface="Georgia"/>
              </a:defRPr>
            </a:lvl1pPr>
            <a:lvl2pPr marL="914400" lvl="1" indent="-381000" algn="ctr" rtl="0">
              <a:spcBef>
                <a:spcPts val="0"/>
              </a:spcBef>
              <a:spcAft>
                <a:spcPts val="0"/>
              </a:spcAft>
              <a:buSzPts val="2400"/>
              <a:buFont typeface="Georgia"/>
              <a:buChar char="-"/>
              <a:defRPr sz="2400" i="1">
                <a:latin typeface="Georgia"/>
                <a:ea typeface="Georgia"/>
                <a:cs typeface="Georgia"/>
                <a:sym typeface="Georgia"/>
              </a:defRPr>
            </a:lvl2pPr>
            <a:lvl3pPr marL="1371600" lvl="2" indent="-381000" algn="ctr" rtl="0">
              <a:spcBef>
                <a:spcPts val="0"/>
              </a:spcBef>
              <a:spcAft>
                <a:spcPts val="0"/>
              </a:spcAft>
              <a:buSzPts val="2400"/>
              <a:buFont typeface="Georgia"/>
              <a:buChar char="-"/>
              <a:defRPr sz="2400" i="1">
                <a:latin typeface="Georgia"/>
                <a:ea typeface="Georgia"/>
                <a:cs typeface="Georgia"/>
                <a:sym typeface="Georgia"/>
              </a:defRPr>
            </a:lvl3pPr>
            <a:lvl4pPr marL="1828800" lvl="3" indent="-381000" algn="ctr" rtl="0">
              <a:spcBef>
                <a:spcPts val="0"/>
              </a:spcBef>
              <a:spcAft>
                <a:spcPts val="0"/>
              </a:spcAft>
              <a:buSzPts val="2400"/>
              <a:buFont typeface="Georgia"/>
              <a:buChar char="-"/>
              <a:defRPr sz="2400" i="1">
                <a:latin typeface="Georgia"/>
                <a:ea typeface="Georgia"/>
                <a:cs typeface="Georgia"/>
                <a:sym typeface="Georgia"/>
              </a:defRPr>
            </a:lvl4pPr>
            <a:lvl5pPr marL="2286000" lvl="4" indent="-381000" algn="ctr" rtl="0">
              <a:spcBef>
                <a:spcPts val="0"/>
              </a:spcBef>
              <a:spcAft>
                <a:spcPts val="0"/>
              </a:spcAft>
              <a:buSzPts val="2400"/>
              <a:buFont typeface="Georgia"/>
              <a:buChar char="-"/>
              <a:defRPr sz="2400" i="1">
                <a:latin typeface="Georgia"/>
                <a:ea typeface="Georgia"/>
                <a:cs typeface="Georgia"/>
                <a:sym typeface="Georgia"/>
              </a:defRPr>
            </a:lvl5pPr>
            <a:lvl6pPr marL="2743200" lvl="5" indent="-381000" algn="ctr" rtl="0">
              <a:spcBef>
                <a:spcPts val="0"/>
              </a:spcBef>
              <a:spcAft>
                <a:spcPts val="0"/>
              </a:spcAft>
              <a:buSzPts val="2400"/>
              <a:buFont typeface="Georgia"/>
              <a:buChar char="-"/>
              <a:defRPr sz="2400" i="1">
                <a:latin typeface="Georgia"/>
                <a:ea typeface="Georgia"/>
                <a:cs typeface="Georgia"/>
                <a:sym typeface="Georgia"/>
              </a:defRPr>
            </a:lvl6pPr>
            <a:lvl7pPr marL="3200400" lvl="6" indent="-381000" algn="ctr" rtl="0">
              <a:spcBef>
                <a:spcPts val="0"/>
              </a:spcBef>
              <a:spcAft>
                <a:spcPts val="0"/>
              </a:spcAft>
              <a:buSzPts val="2400"/>
              <a:buFont typeface="Georgia"/>
              <a:buChar char="-"/>
              <a:defRPr sz="2400" i="1">
                <a:latin typeface="Georgia"/>
                <a:ea typeface="Georgia"/>
                <a:cs typeface="Georgia"/>
                <a:sym typeface="Georgia"/>
              </a:defRPr>
            </a:lvl7pPr>
            <a:lvl8pPr marL="3657600" lvl="7" indent="-381000" algn="ctr" rtl="0">
              <a:spcBef>
                <a:spcPts val="0"/>
              </a:spcBef>
              <a:spcAft>
                <a:spcPts val="0"/>
              </a:spcAft>
              <a:buSzPts val="2400"/>
              <a:buFont typeface="Georgia"/>
              <a:buChar char="-"/>
              <a:defRPr sz="2400" i="1">
                <a:latin typeface="Georgia"/>
                <a:ea typeface="Georgia"/>
                <a:cs typeface="Georgia"/>
                <a:sym typeface="Georgia"/>
              </a:defRPr>
            </a:lvl8pPr>
            <a:lvl9pPr marL="4114800" lvl="8" indent="-381000" algn="ctr">
              <a:spcBef>
                <a:spcPts val="0"/>
              </a:spcBef>
              <a:spcAft>
                <a:spcPts val="0"/>
              </a:spcAft>
              <a:buSzPts val="2400"/>
              <a:buFont typeface="Georgia"/>
              <a:buChar char="-"/>
              <a:defRPr sz="2400" i="1">
                <a:latin typeface="Georgia"/>
                <a:ea typeface="Georgia"/>
                <a:cs typeface="Georgia"/>
                <a:sym typeface="Georgia"/>
              </a:defRPr>
            </a:lvl9pPr>
          </a:lstStyle>
          <a:p>
            <a:endParaRPr/>
          </a:p>
        </p:txBody>
      </p:sp>
      <p:sp>
        <p:nvSpPr>
          <p:cNvPr id="30" name="Google Shape;30;p5"/>
          <p:cNvSpPr txBox="1"/>
          <p:nvPr/>
        </p:nvSpPr>
        <p:spPr>
          <a:xfrm>
            <a:off x="3593400" y="227724"/>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7200">
                <a:solidFill>
                  <a:srgbClr val="FFFFFF"/>
                </a:solidFill>
                <a:latin typeface="Nunito Sans"/>
                <a:ea typeface="Nunito Sans"/>
                <a:cs typeface="Nunito Sans"/>
                <a:sym typeface="Nunito Sans"/>
              </a:rPr>
              <a:t>“</a:t>
            </a:r>
            <a:endParaRPr sz="7200">
              <a:solidFill>
                <a:srgbClr val="FFFFFF"/>
              </a:solidFill>
              <a:latin typeface="Nunito Sans"/>
              <a:ea typeface="Nunito Sans"/>
              <a:cs typeface="Nunito Sans"/>
              <a:sym typeface="Nunito Sans"/>
            </a:endParaRPr>
          </a:p>
        </p:txBody>
      </p:sp>
      <p:sp>
        <p:nvSpPr>
          <p:cNvPr id="31" name="Google Shape;31;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2"/>
        <p:cNvGrpSpPr/>
        <p:nvPr/>
      </p:nvGrpSpPr>
      <p:grpSpPr>
        <a:xfrm>
          <a:off x="0" y="0"/>
          <a:ext cx="0" cy="0"/>
          <a:chOff x="0" y="0"/>
          <a:chExt cx="0" cy="0"/>
        </a:xfrm>
      </p:grpSpPr>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left">
  <p:cSld name="TITLE_AND_BODY_1_1">
    <p:spTree>
      <p:nvGrpSpPr>
        <p:cNvPr id="1" name="Shape 53"/>
        <p:cNvGrpSpPr/>
        <p:nvPr/>
      </p:nvGrpSpPr>
      <p:grpSpPr>
        <a:xfrm>
          <a:off x="0" y="0"/>
          <a:ext cx="0" cy="0"/>
          <a:chOff x="0" y="0"/>
          <a:chExt cx="0" cy="0"/>
        </a:xfrm>
      </p:grpSpPr>
      <p:sp>
        <p:nvSpPr>
          <p:cNvPr id="54" name="Google Shape;54;p9"/>
          <p:cNvSpPr/>
          <p:nvPr/>
        </p:nvSpPr>
        <p:spPr>
          <a:xfrm flipH="1">
            <a:off x="-7125" y="0"/>
            <a:ext cx="2592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9"/>
          <p:cNvSpPr/>
          <p:nvPr/>
        </p:nvSpPr>
        <p:spPr>
          <a:xfrm>
            <a:off x="2585478"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6" name="Google Shape;56;p9"/>
          <p:cNvSpPr txBox="1">
            <a:spLocks noGrp="1"/>
          </p:cNvSpPr>
          <p:nvPr>
            <p:ph type="title"/>
          </p:nvPr>
        </p:nvSpPr>
        <p:spPr>
          <a:xfrm>
            <a:off x="234450" y="575500"/>
            <a:ext cx="2046300" cy="1364100"/>
          </a:xfrm>
          <a:prstGeom prst="rect">
            <a:avLst/>
          </a:prstGeom>
        </p:spPr>
        <p:txBody>
          <a:bodyPr spcFirstLastPara="1" wrap="square" lIns="91425" tIns="91425" rIns="91425" bIns="91425" anchor="b" anchorCtr="0"/>
          <a:lstStyle>
            <a:lvl1pPr lvl="0" rtl="0">
              <a:spcBef>
                <a:spcPts val="0"/>
              </a:spcBef>
              <a:spcAft>
                <a:spcPts val="0"/>
              </a:spcAft>
              <a:buClr>
                <a:srgbClr val="F67031"/>
              </a:buClr>
              <a:buSzPts val="2400"/>
              <a:buNone/>
              <a:defRPr>
                <a:solidFill>
                  <a:srgbClr val="F67031"/>
                </a:solidFill>
              </a:defRPr>
            </a:lvl1pPr>
            <a:lvl2pPr lvl="1" rtl="0">
              <a:spcBef>
                <a:spcPts val="0"/>
              </a:spcBef>
              <a:spcAft>
                <a:spcPts val="0"/>
              </a:spcAft>
              <a:buClr>
                <a:srgbClr val="F67031"/>
              </a:buClr>
              <a:buSzPts val="2400"/>
              <a:buNone/>
              <a:defRPr>
                <a:solidFill>
                  <a:srgbClr val="F67031"/>
                </a:solidFill>
              </a:defRPr>
            </a:lvl2pPr>
            <a:lvl3pPr lvl="2" rtl="0">
              <a:spcBef>
                <a:spcPts val="0"/>
              </a:spcBef>
              <a:spcAft>
                <a:spcPts val="0"/>
              </a:spcAft>
              <a:buClr>
                <a:srgbClr val="F67031"/>
              </a:buClr>
              <a:buSzPts val="2400"/>
              <a:buNone/>
              <a:defRPr>
                <a:solidFill>
                  <a:srgbClr val="F67031"/>
                </a:solidFill>
              </a:defRPr>
            </a:lvl3pPr>
            <a:lvl4pPr lvl="3" rtl="0">
              <a:spcBef>
                <a:spcPts val="0"/>
              </a:spcBef>
              <a:spcAft>
                <a:spcPts val="0"/>
              </a:spcAft>
              <a:buClr>
                <a:srgbClr val="F67031"/>
              </a:buClr>
              <a:buSzPts val="2400"/>
              <a:buNone/>
              <a:defRPr>
                <a:solidFill>
                  <a:srgbClr val="F67031"/>
                </a:solidFill>
              </a:defRPr>
            </a:lvl4pPr>
            <a:lvl5pPr lvl="4" rtl="0">
              <a:spcBef>
                <a:spcPts val="0"/>
              </a:spcBef>
              <a:spcAft>
                <a:spcPts val="0"/>
              </a:spcAft>
              <a:buClr>
                <a:srgbClr val="F67031"/>
              </a:buClr>
              <a:buSzPts val="2400"/>
              <a:buNone/>
              <a:defRPr>
                <a:solidFill>
                  <a:srgbClr val="F67031"/>
                </a:solidFill>
              </a:defRPr>
            </a:lvl5pPr>
            <a:lvl6pPr lvl="5" rtl="0">
              <a:spcBef>
                <a:spcPts val="0"/>
              </a:spcBef>
              <a:spcAft>
                <a:spcPts val="0"/>
              </a:spcAft>
              <a:buClr>
                <a:srgbClr val="F67031"/>
              </a:buClr>
              <a:buSzPts val="2400"/>
              <a:buNone/>
              <a:defRPr>
                <a:solidFill>
                  <a:srgbClr val="F67031"/>
                </a:solidFill>
              </a:defRPr>
            </a:lvl6pPr>
            <a:lvl7pPr lvl="6" rtl="0">
              <a:spcBef>
                <a:spcPts val="0"/>
              </a:spcBef>
              <a:spcAft>
                <a:spcPts val="0"/>
              </a:spcAft>
              <a:buClr>
                <a:srgbClr val="F67031"/>
              </a:buClr>
              <a:buSzPts val="2400"/>
              <a:buNone/>
              <a:defRPr>
                <a:solidFill>
                  <a:srgbClr val="F67031"/>
                </a:solidFill>
              </a:defRPr>
            </a:lvl7pPr>
            <a:lvl8pPr lvl="7" rtl="0">
              <a:spcBef>
                <a:spcPts val="0"/>
              </a:spcBef>
              <a:spcAft>
                <a:spcPts val="0"/>
              </a:spcAft>
              <a:buClr>
                <a:srgbClr val="F67031"/>
              </a:buClr>
              <a:buSzPts val="2400"/>
              <a:buNone/>
              <a:defRPr>
                <a:solidFill>
                  <a:srgbClr val="F67031"/>
                </a:solidFill>
              </a:defRPr>
            </a:lvl8pPr>
            <a:lvl9pPr lvl="8" rtl="0">
              <a:spcBef>
                <a:spcPts val="0"/>
              </a:spcBef>
              <a:spcAft>
                <a:spcPts val="0"/>
              </a:spcAft>
              <a:buClr>
                <a:srgbClr val="F67031"/>
              </a:buClr>
              <a:buSzPts val="2400"/>
              <a:buNone/>
              <a:defRPr>
                <a:solidFill>
                  <a:srgbClr val="F67031"/>
                </a:solidFill>
              </a:defRPr>
            </a:lvl9pPr>
          </a:lstStyle>
          <a:p>
            <a:endParaRPr/>
          </a:p>
        </p:txBody>
      </p:sp>
      <p:sp>
        <p:nvSpPr>
          <p:cNvPr id="57" name="Google Shape;57;p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58" name="Google Shape;58;p9"/>
          <p:cNvSpPr txBox="1">
            <a:spLocks noGrp="1"/>
          </p:cNvSpPr>
          <p:nvPr>
            <p:ph type="body" idx="1"/>
          </p:nvPr>
        </p:nvSpPr>
        <p:spPr>
          <a:xfrm>
            <a:off x="234450" y="2004325"/>
            <a:ext cx="2046300" cy="2552100"/>
          </a:xfrm>
          <a:prstGeom prst="rect">
            <a:avLst/>
          </a:prstGeom>
        </p:spPr>
        <p:txBody>
          <a:bodyPr spcFirstLastPara="1" wrap="square" lIns="91425" tIns="91425" rIns="91425" bIns="91425" anchor="t" anchorCtr="0"/>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half">
  <p:cSld name="TITLE_AND_BODY_1_1_1">
    <p:spTree>
      <p:nvGrpSpPr>
        <p:cNvPr id="1" name="Shape 59"/>
        <p:cNvGrpSpPr/>
        <p:nvPr/>
      </p:nvGrpSpPr>
      <p:grpSpPr>
        <a:xfrm>
          <a:off x="0" y="0"/>
          <a:ext cx="0" cy="0"/>
          <a:chOff x="0" y="0"/>
          <a:chExt cx="0" cy="0"/>
        </a:xfrm>
      </p:grpSpPr>
      <p:sp>
        <p:nvSpPr>
          <p:cNvPr id="60" name="Google Shape;60;p10"/>
          <p:cNvSpPr/>
          <p:nvPr/>
        </p:nvSpPr>
        <p:spPr>
          <a:xfrm flipH="1">
            <a:off x="-688" y="0"/>
            <a:ext cx="4575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0"/>
          <p:cNvSpPr/>
          <p:nvPr/>
        </p:nvSpPr>
        <p:spPr>
          <a:xfrm>
            <a:off x="4574903"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2" name="Google Shape;62;p10"/>
          <p:cNvSpPr txBox="1">
            <a:spLocks noGrp="1"/>
          </p:cNvSpPr>
          <p:nvPr>
            <p:ph type="title"/>
          </p:nvPr>
        </p:nvSpPr>
        <p:spPr>
          <a:xfrm>
            <a:off x="511425" y="575500"/>
            <a:ext cx="3517200" cy="973500"/>
          </a:xfrm>
          <a:prstGeom prst="rect">
            <a:avLst/>
          </a:prstGeom>
        </p:spPr>
        <p:txBody>
          <a:bodyPr spcFirstLastPara="1" wrap="square" lIns="91425" tIns="91425" rIns="91425" bIns="91425" anchor="b" anchorCtr="0"/>
          <a:lstStyle>
            <a:lvl1pPr lvl="0" rtl="0">
              <a:spcBef>
                <a:spcPts val="0"/>
              </a:spcBef>
              <a:spcAft>
                <a:spcPts val="0"/>
              </a:spcAft>
              <a:buClr>
                <a:srgbClr val="F67031"/>
              </a:buClr>
              <a:buSzPts val="2400"/>
              <a:buNone/>
              <a:defRPr>
                <a:solidFill>
                  <a:srgbClr val="F67031"/>
                </a:solidFill>
              </a:defRPr>
            </a:lvl1pPr>
            <a:lvl2pPr lvl="1" rtl="0">
              <a:spcBef>
                <a:spcPts val="0"/>
              </a:spcBef>
              <a:spcAft>
                <a:spcPts val="0"/>
              </a:spcAft>
              <a:buClr>
                <a:srgbClr val="F67031"/>
              </a:buClr>
              <a:buSzPts val="2400"/>
              <a:buNone/>
              <a:defRPr>
                <a:solidFill>
                  <a:srgbClr val="F67031"/>
                </a:solidFill>
              </a:defRPr>
            </a:lvl2pPr>
            <a:lvl3pPr lvl="2" rtl="0">
              <a:spcBef>
                <a:spcPts val="0"/>
              </a:spcBef>
              <a:spcAft>
                <a:spcPts val="0"/>
              </a:spcAft>
              <a:buClr>
                <a:srgbClr val="F67031"/>
              </a:buClr>
              <a:buSzPts val="2400"/>
              <a:buNone/>
              <a:defRPr>
                <a:solidFill>
                  <a:srgbClr val="F67031"/>
                </a:solidFill>
              </a:defRPr>
            </a:lvl3pPr>
            <a:lvl4pPr lvl="3" rtl="0">
              <a:spcBef>
                <a:spcPts val="0"/>
              </a:spcBef>
              <a:spcAft>
                <a:spcPts val="0"/>
              </a:spcAft>
              <a:buClr>
                <a:srgbClr val="F67031"/>
              </a:buClr>
              <a:buSzPts val="2400"/>
              <a:buNone/>
              <a:defRPr>
                <a:solidFill>
                  <a:srgbClr val="F67031"/>
                </a:solidFill>
              </a:defRPr>
            </a:lvl4pPr>
            <a:lvl5pPr lvl="4" rtl="0">
              <a:spcBef>
                <a:spcPts val="0"/>
              </a:spcBef>
              <a:spcAft>
                <a:spcPts val="0"/>
              </a:spcAft>
              <a:buClr>
                <a:srgbClr val="F67031"/>
              </a:buClr>
              <a:buSzPts val="2400"/>
              <a:buNone/>
              <a:defRPr>
                <a:solidFill>
                  <a:srgbClr val="F67031"/>
                </a:solidFill>
              </a:defRPr>
            </a:lvl5pPr>
            <a:lvl6pPr lvl="5" rtl="0">
              <a:spcBef>
                <a:spcPts val="0"/>
              </a:spcBef>
              <a:spcAft>
                <a:spcPts val="0"/>
              </a:spcAft>
              <a:buClr>
                <a:srgbClr val="F67031"/>
              </a:buClr>
              <a:buSzPts val="2400"/>
              <a:buNone/>
              <a:defRPr>
                <a:solidFill>
                  <a:srgbClr val="F67031"/>
                </a:solidFill>
              </a:defRPr>
            </a:lvl6pPr>
            <a:lvl7pPr lvl="6" rtl="0">
              <a:spcBef>
                <a:spcPts val="0"/>
              </a:spcBef>
              <a:spcAft>
                <a:spcPts val="0"/>
              </a:spcAft>
              <a:buClr>
                <a:srgbClr val="F67031"/>
              </a:buClr>
              <a:buSzPts val="2400"/>
              <a:buNone/>
              <a:defRPr>
                <a:solidFill>
                  <a:srgbClr val="F67031"/>
                </a:solidFill>
              </a:defRPr>
            </a:lvl7pPr>
            <a:lvl8pPr lvl="7" rtl="0">
              <a:spcBef>
                <a:spcPts val="0"/>
              </a:spcBef>
              <a:spcAft>
                <a:spcPts val="0"/>
              </a:spcAft>
              <a:buClr>
                <a:srgbClr val="F67031"/>
              </a:buClr>
              <a:buSzPts val="2400"/>
              <a:buNone/>
              <a:defRPr>
                <a:solidFill>
                  <a:srgbClr val="F67031"/>
                </a:solidFill>
              </a:defRPr>
            </a:lvl8pPr>
            <a:lvl9pPr lvl="8" rtl="0">
              <a:spcBef>
                <a:spcPts val="0"/>
              </a:spcBef>
              <a:spcAft>
                <a:spcPts val="0"/>
              </a:spcAft>
              <a:buClr>
                <a:srgbClr val="F67031"/>
              </a:buClr>
              <a:buSzPts val="2400"/>
              <a:buNone/>
              <a:defRPr>
                <a:solidFill>
                  <a:srgbClr val="F67031"/>
                </a:solidFill>
              </a:defRPr>
            </a:lvl9pPr>
          </a:lstStyle>
          <a:p>
            <a:endParaRPr/>
          </a:p>
        </p:txBody>
      </p:sp>
      <p:sp>
        <p:nvSpPr>
          <p:cNvPr id="63" name="Google Shape;63;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64" name="Google Shape;64;p10"/>
          <p:cNvSpPr txBox="1">
            <a:spLocks noGrp="1"/>
          </p:cNvSpPr>
          <p:nvPr>
            <p:ph type="body" idx="1"/>
          </p:nvPr>
        </p:nvSpPr>
        <p:spPr>
          <a:xfrm>
            <a:off x="511425" y="1598600"/>
            <a:ext cx="3517200" cy="2957700"/>
          </a:xfrm>
          <a:prstGeom prst="rect">
            <a:avLst/>
          </a:prstGeom>
        </p:spPr>
        <p:txBody>
          <a:bodyPr spcFirstLastPara="1" wrap="square" lIns="91425" tIns="91425" rIns="91425" bIns="91425" anchor="t" anchorCtr="0"/>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65"/>
        <p:cNvGrpSpPr/>
        <p:nvPr/>
      </p:nvGrpSpPr>
      <p:grpSpPr>
        <a:xfrm>
          <a:off x="0" y="0"/>
          <a:ext cx="0" cy="0"/>
          <a:chOff x="0" y="0"/>
          <a:chExt cx="0" cy="0"/>
        </a:xfrm>
      </p:grpSpPr>
      <p:sp>
        <p:nvSpPr>
          <p:cNvPr id="66" name="Google Shape;66;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7" name="Google Shape;67;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1"/>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69" name="Google Shape;69;p11"/>
          <p:cNvSpPr txBox="1">
            <a:spLocks noGrp="1"/>
          </p:cNvSpPr>
          <p:nvPr>
            <p:ph type="body" idx="1"/>
          </p:nvPr>
        </p:nvSpPr>
        <p:spPr>
          <a:xfrm>
            <a:off x="3062200" y="575500"/>
            <a:ext cx="2730000" cy="3981000"/>
          </a:xfrm>
          <a:prstGeom prst="rect">
            <a:avLst/>
          </a:prstGeom>
        </p:spPr>
        <p:txBody>
          <a:bodyPr spcFirstLastPara="1" wrap="square" lIns="91425" tIns="91425" rIns="91425" bIns="91425" anchor="t" anchorCtr="0"/>
          <a:lstStyle>
            <a:lvl1pPr marL="457200" lvl="0" indent="-298450">
              <a:spcBef>
                <a:spcPts val="60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
        <p:nvSpPr>
          <p:cNvPr id="70" name="Google Shape;70;p11"/>
          <p:cNvSpPr txBox="1">
            <a:spLocks noGrp="1"/>
          </p:cNvSpPr>
          <p:nvPr>
            <p:ph type="body" idx="2"/>
          </p:nvPr>
        </p:nvSpPr>
        <p:spPr>
          <a:xfrm>
            <a:off x="5956701" y="575500"/>
            <a:ext cx="2730000" cy="3981000"/>
          </a:xfrm>
          <a:prstGeom prst="rect">
            <a:avLst/>
          </a:prstGeom>
        </p:spPr>
        <p:txBody>
          <a:bodyPr spcFirstLastPara="1" wrap="square" lIns="91425" tIns="91425" rIns="91425" bIns="91425" anchor="t" anchorCtr="0"/>
          <a:lstStyle>
            <a:lvl1pPr marL="457200" lvl="0" indent="-298450">
              <a:spcBef>
                <a:spcPts val="60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
        <p:nvSpPr>
          <p:cNvPr id="71" name="Google Shape;7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0"/>
        <p:cNvGrpSpPr/>
        <p:nvPr/>
      </p:nvGrpSpPr>
      <p:grpSpPr>
        <a:xfrm>
          <a:off x="0" y="0"/>
          <a:ext cx="0" cy="0"/>
          <a:chOff x="0" y="0"/>
          <a:chExt cx="0" cy="0"/>
        </a:xfrm>
      </p:grpSpPr>
      <p:sp>
        <p:nvSpPr>
          <p:cNvPr id="81" name="Google Shape;81;p13"/>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2" name="Google Shape;82;p13"/>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3"/>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84" name="Google Shape;84;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5"/>
        <p:cNvGrpSpPr/>
        <p:nvPr/>
      </p:nvGrpSpPr>
      <p:grpSpPr>
        <a:xfrm>
          <a:off x="0" y="0"/>
          <a:ext cx="0" cy="0"/>
          <a:chOff x="0" y="0"/>
          <a:chExt cx="0" cy="0"/>
        </a:xfrm>
      </p:grpSpPr>
      <p:sp>
        <p:nvSpPr>
          <p:cNvPr id="86" name="Google Shape;86;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F6703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34450" y="575500"/>
            <a:ext cx="2046300" cy="3981000"/>
          </a:xfrm>
          <a:prstGeom prst="rect">
            <a:avLst/>
          </a:prstGeom>
          <a:noFill/>
          <a:ln>
            <a:noFill/>
          </a:ln>
        </p:spPr>
        <p:txBody>
          <a:bodyPr spcFirstLastPara="1" wrap="square" lIns="91425" tIns="91425" rIns="91425" bIns="91425" anchor="t" anchorCtr="0"/>
          <a:lstStyle>
            <a:lvl1pPr lvl="0">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1pPr>
            <a:lvl2pPr lvl="1">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2pPr>
            <a:lvl3pPr lvl="2">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3pPr>
            <a:lvl4pPr lvl="3">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4pPr>
            <a:lvl5pPr lvl="4">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5pPr>
            <a:lvl6pPr lvl="5">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6pPr>
            <a:lvl7pPr lvl="6">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7pPr>
            <a:lvl8pPr lvl="7">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8pPr>
            <a:lvl9pPr lvl="8">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9pPr>
          </a:lstStyle>
          <a:p>
            <a:endParaRPr/>
          </a:p>
        </p:txBody>
      </p:sp>
      <p:sp>
        <p:nvSpPr>
          <p:cNvPr id="7" name="Google Shape;7;p1"/>
          <p:cNvSpPr txBox="1">
            <a:spLocks noGrp="1"/>
          </p:cNvSpPr>
          <p:nvPr>
            <p:ph type="body" idx="1"/>
          </p:nvPr>
        </p:nvSpPr>
        <p:spPr>
          <a:xfrm>
            <a:off x="3090625" y="575500"/>
            <a:ext cx="5596200" cy="3981000"/>
          </a:xfrm>
          <a:prstGeom prst="rect">
            <a:avLst/>
          </a:prstGeom>
          <a:noFill/>
          <a:ln>
            <a:noFill/>
          </a:ln>
        </p:spPr>
        <p:txBody>
          <a:bodyPr spcFirstLastPara="1" wrap="square" lIns="91425" tIns="91425" rIns="91425" bIns="91425" anchor="t" anchorCtr="0"/>
          <a:lstStyle>
            <a:lvl1pPr marL="457200" lvl="0" indent="-317500">
              <a:lnSpc>
                <a:spcPct val="115000"/>
              </a:lnSpc>
              <a:spcBef>
                <a:spcPts val="60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1pPr>
            <a:lvl2pPr marL="914400" lvl="1"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2pPr>
            <a:lvl3pPr marL="1371600" lvl="2"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3pPr>
            <a:lvl4pPr marL="1828800" lvl="3"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4pPr>
            <a:lvl5pPr marL="2286000" lvl="4"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5pPr>
            <a:lvl6pPr marL="2743200" lvl="5"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6pPr>
            <a:lvl7pPr marL="3200400" lvl="6"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7pPr>
            <a:lvl8pPr marL="3657600" lvl="7"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8pPr>
            <a:lvl9pPr marL="4114800" lvl="8"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rgbClr val="CCCCCC"/>
                </a:solidFill>
                <a:latin typeface="Nunito Sans"/>
                <a:ea typeface="Nunito Sans"/>
                <a:cs typeface="Nunito Sans"/>
                <a:sym typeface="Nunito Sans"/>
              </a:defRPr>
            </a:lvl1pPr>
            <a:lvl2pPr lvl="1" algn="r">
              <a:buNone/>
              <a:defRPr sz="1000">
                <a:solidFill>
                  <a:srgbClr val="CCCCCC"/>
                </a:solidFill>
                <a:latin typeface="Nunito Sans"/>
                <a:ea typeface="Nunito Sans"/>
                <a:cs typeface="Nunito Sans"/>
                <a:sym typeface="Nunito Sans"/>
              </a:defRPr>
            </a:lvl2pPr>
            <a:lvl3pPr lvl="2" algn="r">
              <a:buNone/>
              <a:defRPr sz="1000">
                <a:solidFill>
                  <a:srgbClr val="CCCCCC"/>
                </a:solidFill>
                <a:latin typeface="Nunito Sans"/>
                <a:ea typeface="Nunito Sans"/>
                <a:cs typeface="Nunito Sans"/>
                <a:sym typeface="Nunito Sans"/>
              </a:defRPr>
            </a:lvl3pPr>
            <a:lvl4pPr lvl="3" algn="r">
              <a:buNone/>
              <a:defRPr sz="1000">
                <a:solidFill>
                  <a:srgbClr val="CCCCCC"/>
                </a:solidFill>
                <a:latin typeface="Nunito Sans"/>
                <a:ea typeface="Nunito Sans"/>
                <a:cs typeface="Nunito Sans"/>
                <a:sym typeface="Nunito Sans"/>
              </a:defRPr>
            </a:lvl4pPr>
            <a:lvl5pPr lvl="4" algn="r">
              <a:buNone/>
              <a:defRPr sz="1000">
                <a:solidFill>
                  <a:srgbClr val="CCCCCC"/>
                </a:solidFill>
                <a:latin typeface="Nunito Sans"/>
                <a:ea typeface="Nunito Sans"/>
                <a:cs typeface="Nunito Sans"/>
                <a:sym typeface="Nunito Sans"/>
              </a:defRPr>
            </a:lvl5pPr>
            <a:lvl6pPr lvl="5" algn="r">
              <a:buNone/>
              <a:defRPr sz="1000">
                <a:solidFill>
                  <a:srgbClr val="CCCCCC"/>
                </a:solidFill>
                <a:latin typeface="Nunito Sans"/>
                <a:ea typeface="Nunito Sans"/>
                <a:cs typeface="Nunito Sans"/>
                <a:sym typeface="Nunito Sans"/>
              </a:defRPr>
            </a:lvl6pPr>
            <a:lvl7pPr lvl="6" algn="r">
              <a:buNone/>
              <a:defRPr sz="1000">
                <a:solidFill>
                  <a:srgbClr val="CCCCCC"/>
                </a:solidFill>
                <a:latin typeface="Nunito Sans"/>
                <a:ea typeface="Nunito Sans"/>
                <a:cs typeface="Nunito Sans"/>
                <a:sym typeface="Nunito Sans"/>
              </a:defRPr>
            </a:lvl7pPr>
            <a:lvl8pPr lvl="7" algn="r">
              <a:buNone/>
              <a:defRPr sz="1000">
                <a:solidFill>
                  <a:srgbClr val="CCCCCC"/>
                </a:solidFill>
                <a:latin typeface="Nunito Sans"/>
                <a:ea typeface="Nunito Sans"/>
                <a:cs typeface="Nunito Sans"/>
                <a:sym typeface="Nunito Sans"/>
              </a:defRPr>
            </a:lvl8pPr>
            <a:lvl9pPr lvl="8" algn="r">
              <a:buNone/>
              <a:defRPr sz="1000">
                <a:solidFill>
                  <a:srgbClr val="CCCCC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5" r:id="rId4"/>
    <p:sldLayoutId id="2147483656" r:id="rId5"/>
    <p:sldLayoutId id="2147483657" r:id="rId6"/>
    <p:sldLayoutId id="2147483659" r:id="rId7"/>
    <p:sldLayoutId id="2147483660"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mailto:binhb1706973@student.ctu.edu.vn"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9.jpg"/><Relationship Id="rId4" Type="http://schemas.openxmlformats.org/officeDocument/2006/relationships/hyperlink" Target="mailto:linhb1706986@student.ctu.edu.vn"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i-scoop.eu/internet-of-things/"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www.snyxius.com/7-internet-of-things-examples-show-power-iot/" TargetMode="External"/><Relationship Id="rId5" Type="http://schemas.openxmlformats.org/officeDocument/2006/relationships/hyperlink" Target="https://securitybox.vn/1992/internet-of-things-iot-la-gi/" TargetMode="External"/><Relationship Id="rId4" Type="http://schemas.openxmlformats.org/officeDocument/2006/relationships/hyperlink" Target="http://kdientu.duytan.edu.vn/media/50204/tong-quan-ve-iot.pdf"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viettimes.vn/viet-nam-nen-dau-tu-dao-tao-ky-su-phan-mem-iot-121101.html" TargetMode="External"/><Relationship Id="rId3" Type="http://schemas.openxmlformats.org/officeDocument/2006/relationships/hyperlink" Target="https://www.iotone.com/hardware/proglove-mark/h5903" TargetMode="External"/><Relationship Id="rId7" Type="http://schemas.openxmlformats.org/officeDocument/2006/relationships/hyperlink" Target="https://www.lely.com/solutions/feeding/juno/"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http://nguoichannuoi.vn/thiet-bi-deo---cong-nghe-quan-tri-chan-nuoi-nd2487.html" TargetMode="External"/><Relationship Id="rId5" Type="http://schemas.openxmlformats.org/officeDocument/2006/relationships/hyperlink" Target="http://www.bkav.com.vn/hoat-dong-marketing/-/chi_tiet/258950/tren-tay-nha-thong-minh-bkav-smarthome" TargetMode="External"/><Relationship Id="rId4" Type="http://schemas.openxmlformats.org/officeDocument/2006/relationships/hyperlink" Target="https://ous.eversensediabetes.com/product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0"/>
        <p:cNvGrpSpPr/>
        <p:nvPr/>
      </p:nvGrpSpPr>
      <p:grpSpPr>
        <a:xfrm>
          <a:off x="0" y="0"/>
          <a:ext cx="0" cy="0"/>
          <a:chOff x="0" y="0"/>
          <a:chExt cx="0" cy="0"/>
        </a:xfrm>
      </p:grpSpPr>
      <p:sp>
        <p:nvSpPr>
          <p:cNvPr id="91" name="Google Shape;91;p15"/>
          <p:cNvSpPr txBox="1">
            <a:spLocks noGrp="1"/>
          </p:cNvSpPr>
          <p:nvPr>
            <p:ph type="ctrTitle"/>
          </p:nvPr>
        </p:nvSpPr>
        <p:spPr>
          <a:xfrm>
            <a:off x="468925" y="2454690"/>
            <a:ext cx="4103075" cy="256572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dirty="0" smtClean="0"/>
              <a:t>INTERNET </a:t>
            </a:r>
            <a:br>
              <a:rPr lang="en" sz="4800" dirty="0" smtClean="0"/>
            </a:br>
            <a:r>
              <a:rPr lang="en" sz="4800" dirty="0" smtClean="0"/>
              <a:t>OF THINGS</a:t>
            </a:r>
            <a:r>
              <a:rPr lang="en" sz="4400" dirty="0" smtClean="0"/>
              <a:t/>
            </a:r>
            <a:br>
              <a:rPr lang="en" sz="4400" dirty="0" smtClean="0"/>
            </a:br>
            <a:r>
              <a:rPr lang="en" sz="2000" b="0" dirty="0" smtClean="0"/>
              <a:t>Đặng Quách Gia Bình</a:t>
            </a:r>
            <a:br>
              <a:rPr lang="en" sz="2000" b="0" dirty="0" smtClean="0"/>
            </a:br>
            <a:r>
              <a:rPr lang="en" sz="2000" b="0" dirty="0" smtClean="0"/>
              <a:t>Nguyễn Khánh Linh</a:t>
            </a:r>
            <a:br>
              <a:rPr lang="en" sz="2000" b="0" dirty="0" smtClean="0"/>
            </a:br>
            <a:r>
              <a:rPr lang="en" sz="2000" b="0" dirty="0" smtClean="0"/>
              <a:t>CNTT-CLC1 K43</a:t>
            </a:r>
            <a:endParaRPr sz="3600" b="0" dirty="0"/>
          </a:p>
        </p:txBody>
      </p:sp>
      <p:grpSp>
        <p:nvGrpSpPr>
          <p:cNvPr id="92" name="Google Shape;92;p15"/>
          <p:cNvGrpSpPr/>
          <p:nvPr/>
        </p:nvGrpSpPr>
        <p:grpSpPr>
          <a:xfrm>
            <a:off x="595054" y="2003345"/>
            <a:ext cx="549262" cy="487982"/>
            <a:chOff x="5292575" y="3681900"/>
            <a:chExt cx="420150" cy="373275"/>
          </a:xfrm>
        </p:grpSpPr>
        <p:sp>
          <p:nvSpPr>
            <p:cNvPr id="93" name="Google Shape;93;p15"/>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217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5"/>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217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5"/>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217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5"/>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217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5"/>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217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5"/>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217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5"/>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217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29"/>
          <p:cNvSpPr txBox="1">
            <a:spLocks noGrp="1"/>
          </p:cNvSpPr>
          <p:nvPr>
            <p:ph type="title"/>
          </p:nvPr>
        </p:nvSpPr>
        <p:spPr>
          <a:xfrm>
            <a:off x="234450" y="1338146"/>
            <a:ext cx="2348172" cy="32183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smtClean="0"/>
              <a:t>Conclusion</a:t>
            </a:r>
            <a:r>
              <a:rPr lang="vi-VN" sz="2800" b="1" smtClean="0"/>
              <a:t/>
            </a:r>
            <a:br>
              <a:rPr lang="vi-VN" sz="2800" b="1" smtClean="0"/>
            </a:br>
            <a:r>
              <a:rPr lang="vi-VN" sz="2800" smtClean="0"/>
              <a:t>Potential</a:t>
            </a:r>
            <a:endParaRPr sz="2800"/>
          </a:p>
        </p:txBody>
      </p:sp>
      <p:sp>
        <p:nvSpPr>
          <p:cNvPr id="309" name="Google Shape;309;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sp>
        <p:nvSpPr>
          <p:cNvPr id="2" name="Text Placeholder 1"/>
          <p:cNvSpPr>
            <a:spLocks noGrp="1"/>
          </p:cNvSpPr>
          <p:nvPr>
            <p:ph type="body" idx="1"/>
          </p:nvPr>
        </p:nvSpPr>
        <p:spPr/>
        <p:txBody>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622" y="-7948"/>
            <a:ext cx="6561378" cy="5143500"/>
          </a:xfrm>
          <a:prstGeom prst="rect">
            <a:avLst/>
          </a:prstGeom>
        </p:spPr>
      </p:pic>
    </p:spTree>
    <p:extLst>
      <p:ext uri="{BB962C8B-B14F-4D97-AF65-F5344CB8AC3E}">
        <p14:creationId xmlns:p14="http://schemas.microsoft.com/office/powerpoint/2010/main" val="2433886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CCCCCC"/>
                </a:solidFill>
              </a:rPr>
              <a:t>11</a:t>
            </a:fld>
            <a:endParaRPr>
              <a:solidFill>
                <a:srgbClr val="CCCCCC"/>
              </a:solidFill>
            </a:endParaRPr>
          </a:p>
        </p:txBody>
      </p:sp>
      <p:sp>
        <p:nvSpPr>
          <p:cNvPr id="345" name="Google Shape;345;p32"/>
          <p:cNvSpPr txBox="1">
            <a:spLocks noGrp="1"/>
          </p:cNvSpPr>
          <p:nvPr>
            <p:ph type="ctrTitle" idx="4294967295"/>
          </p:nvPr>
        </p:nvSpPr>
        <p:spPr>
          <a:xfrm>
            <a:off x="3400100" y="545955"/>
            <a:ext cx="5058000" cy="1268700"/>
          </a:xfrm>
          <a:prstGeom prst="rect">
            <a:avLst/>
          </a:prstGeom>
          <a:solidFill>
            <a:srgbClr val="FFA400"/>
          </a:solidFill>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US" sz="3200" b="1" smtClean="0"/>
              <a:t>26,000,000,000 units</a:t>
            </a:r>
            <a:endParaRPr sz="3200" b="1"/>
          </a:p>
          <a:p>
            <a:pPr marL="0" lvl="0" indent="0" algn="l" rtl="0">
              <a:lnSpc>
                <a:spcPct val="100000"/>
              </a:lnSpc>
              <a:spcBef>
                <a:spcPts val="600"/>
              </a:spcBef>
              <a:spcAft>
                <a:spcPts val="0"/>
              </a:spcAft>
              <a:buClr>
                <a:schemeClr val="dk1"/>
              </a:buClr>
              <a:buSzPts val="1100"/>
              <a:buFont typeface="Arial"/>
              <a:buNone/>
            </a:pPr>
            <a:r>
              <a:rPr lang="en" sz="1600" smtClean="0"/>
              <a:t>Not including smartphones, tablets and PCs.</a:t>
            </a:r>
            <a:endParaRPr sz="4000" b="1"/>
          </a:p>
        </p:txBody>
      </p:sp>
      <p:sp>
        <p:nvSpPr>
          <p:cNvPr id="346" name="Google Shape;346;p32"/>
          <p:cNvSpPr txBox="1">
            <a:spLocks noGrp="1"/>
          </p:cNvSpPr>
          <p:nvPr>
            <p:ph type="ctrTitle" idx="4294967295"/>
          </p:nvPr>
        </p:nvSpPr>
        <p:spPr>
          <a:xfrm>
            <a:off x="3400100" y="1902136"/>
            <a:ext cx="5058000" cy="1268700"/>
          </a:xfrm>
          <a:prstGeom prst="rect">
            <a:avLst/>
          </a:prstGeom>
          <a:solidFill>
            <a:srgbClr val="F67031"/>
          </a:solidFill>
        </p:spPr>
        <p:txBody>
          <a:bodyPr spcFirstLastPara="1" wrap="square" lIns="91425" tIns="91425" rIns="91425" bIns="91425" anchor="ctr" anchorCtr="0">
            <a:noAutofit/>
          </a:bodyPr>
          <a:lstStyle/>
          <a:p>
            <a:pPr marL="0" lvl="0" indent="0" algn="l" rtl="0">
              <a:spcBef>
                <a:spcPts val="0"/>
              </a:spcBef>
              <a:spcAft>
                <a:spcPts val="0"/>
              </a:spcAft>
              <a:buNone/>
            </a:pPr>
            <a:r>
              <a:rPr lang="en-US" sz="3600" b="1" smtClean="0"/>
              <a:t>$1,9 trillion</a:t>
            </a:r>
            <a:endParaRPr sz="3600" b="1"/>
          </a:p>
          <a:p>
            <a:pPr lvl="0">
              <a:spcBef>
                <a:spcPts val="600"/>
              </a:spcBef>
              <a:buClr>
                <a:schemeClr val="dk1"/>
              </a:buClr>
              <a:buSzPts val="1100"/>
            </a:pPr>
            <a:r>
              <a:rPr lang="en-US" sz="1800" smtClean="0"/>
              <a:t>Global economic value-add</a:t>
            </a:r>
            <a:endParaRPr sz="4400" b="1"/>
          </a:p>
        </p:txBody>
      </p:sp>
      <p:sp>
        <p:nvSpPr>
          <p:cNvPr id="347" name="Google Shape;347;p32"/>
          <p:cNvSpPr txBox="1">
            <a:spLocks noGrp="1"/>
          </p:cNvSpPr>
          <p:nvPr>
            <p:ph type="ctrTitle" idx="4294967295"/>
          </p:nvPr>
        </p:nvSpPr>
        <p:spPr>
          <a:xfrm>
            <a:off x="3400100" y="3258327"/>
            <a:ext cx="5058000" cy="1268700"/>
          </a:xfrm>
          <a:prstGeom prst="rect">
            <a:avLst/>
          </a:prstGeom>
          <a:solidFill>
            <a:srgbClr val="ED0036"/>
          </a:solidFill>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vi-VN" sz="3600" b="1" smtClean="0"/>
              <a:t>$6 trillion</a:t>
            </a:r>
            <a:endParaRPr sz="3600" b="1" smtClean="0"/>
          </a:p>
          <a:p>
            <a:pPr marL="0" lvl="0" indent="0" algn="l" rtl="0">
              <a:spcBef>
                <a:spcPts val="600"/>
              </a:spcBef>
              <a:spcAft>
                <a:spcPts val="0"/>
              </a:spcAft>
              <a:buClr>
                <a:schemeClr val="dk1"/>
              </a:buClr>
              <a:buSzPts val="1100"/>
              <a:buFont typeface="Arial"/>
              <a:buNone/>
            </a:pPr>
            <a:r>
              <a:rPr lang="vi-VN" sz="1800" smtClean="0"/>
              <a:t>Investment for IoT</a:t>
            </a:r>
            <a:endParaRPr sz="4400" b="1"/>
          </a:p>
        </p:txBody>
      </p:sp>
      <p:sp>
        <p:nvSpPr>
          <p:cNvPr id="16" name="Google Shape;307;p29"/>
          <p:cNvSpPr txBox="1">
            <a:spLocks/>
          </p:cNvSpPr>
          <p:nvPr/>
        </p:nvSpPr>
        <p:spPr>
          <a:xfrm>
            <a:off x="234450" y="1338146"/>
            <a:ext cx="2322896" cy="32183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1pPr>
            <a:lvl2pPr marR="0" lvl="1"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2pPr>
            <a:lvl3pPr marR="0" lvl="2"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3pPr>
            <a:lvl4pPr marR="0" lvl="3"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4pPr>
            <a:lvl5pPr marR="0" lvl="4"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5pPr>
            <a:lvl6pPr marR="0" lvl="5"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6pPr>
            <a:lvl7pPr marR="0" lvl="6"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7pPr>
            <a:lvl8pPr marR="0" lvl="7"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8pPr>
            <a:lvl9pPr marR="0" lvl="8"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9pPr>
          </a:lstStyle>
          <a:p>
            <a:r>
              <a:rPr lang="en-US" sz="3200" b="1" smtClean="0"/>
              <a:t>Conclusion</a:t>
            </a:r>
            <a:r>
              <a:rPr lang="vi-VN" sz="3200" b="1" smtClean="0"/>
              <a:t/>
            </a:r>
            <a:br>
              <a:rPr lang="vi-VN" sz="3200" b="1" smtClean="0"/>
            </a:br>
            <a:r>
              <a:rPr lang="vi-VN" sz="2800"/>
              <a:t>Potential</a:t>
            </a:r>
            <a:endParaRPr lang="en-US" sz="3200" b="1"/>
          </a:p>
        </p:txBody>
      </p:sp>
      <p:grpSp>
        <p:nvGrpSpPr>
          <p:cNvPr id="17" name="Google Shape;352;p32"/>
          <p:cNvGrpSpPr/>
          <p:nvPr/>
        </p:nvGrpSpPr>
        <p:grpSpPr>
          <a:xfrm>
            <a:off x="7677857" y="2315089"/>
            <a:ext cx="668351" cy="548640"/>
            <a:chOff x="568950" y="3686775"/>
            <a:chExt cx="472500" cy="362900"/>
          </a:xfrm>
        </p:grpSpPr>
        <p:sp>
          <p:nvSpPr>
            <p:cNvPr id="18" name="Google Shape;353;p32"/>
            <p:cNvSpPr/>
            <p:nvPr/>
          </p:nvSpPr>
          <p:spPr>
            <a:xfrm>
              <a:off x="568950" y="3686775"/>
              <a:ext cx="472500" cy="362900"/>
            </a:xfrm>
            <a:custGeom>
              <a:avLst/>
              <a:gdLst/>
              <a:ahLst/>
              <a:cxnLst/>
              <a:rect l="l" t="t" r="r" b="b"/>
              <a:pathLst>
                <a:path w="18900" h="14516" fill="none" extrusionOk="0">
                  <a:moveTo>
                    <a:pt x="18900" y="7989"/>
                  </a:moveTo>
                  <a:lnTo>
                    <a:pt x="18900" y="7989"/>
                  </a:lnTo>
                  <a:lnTo>
                    <a:pt x="18705" y="8111"/>
                  </a:lnTo>
                  <a:lnTo>
                    <a:pt x="18510" y="8184"/>
                  </a:lnTo>
                  <a:lnTo>
                    <a:pt x="18291" y="8232"/>
                  </a:lnTo>
                  <a:lnTo>
                    <a:pt x="18072" y="8232"/>
                  </a:lnTo>
                  <a:lnTo>
                    <a:pt x="17852" y="8184"/>
                  </a:lnTo>
                  <a:lnTo>
                    <a:pt x="17658" y="8111"/>
                  </a:lnTo>
                  <a:lnTo>
                    <a:pt x="17487" y="8013"/>
                  </a:lnTo>
                  <a:lnTo>
                    <a:pt x="17341" y="7891"/>
                  </a:lnTo>
                  <a:lnTo>
                    <a:pt x="17341" y="7891"/>
                  </a:lnTo>
                  <a:lnTo>
                    <a:pt x="17243" y="7745"/>
                  </a:lnTo>
                  <a:lnTo>
                    <a:pt x="17170" y="7575"/>
                  </a:lnTo>
                  <a:lnTo>
                    <a:pt x="17170" y="7404"/>
                  </a:lnTo>
                  <a:lnTo>
                    <a:pt x="17195" y="7234"/>
                  </a:lnTo>
                  <a:lnTo>
                    <a:pt x="17243" y="7088"/>
                  </a:lnTo>
                  <a:lnTo>
                    <a:pt x="17341" y="6942"/>
                  </a:lnTo>
                  <a:lnTo>
                    <a:pt x="17487" y="6844"/>
                  </a:lnTo>
                  <a:lnTo>
                    <a:pt x="17658" y="6795"/>
                  </a:lnTo>
                  <a:lnTo>
                    <a:pt x="17658" y="6795"/>
                  </a:lnTo>
                  <a:lnTo>
                    <a:pt x="17755" y="6771"/>
                  </a:lnTo>
                  <a:lnTo>
                    <a:pt x="17828" y="6771"/>
                  </a:lnTo>
                  <a:lnTo>
                    <a:pt x="17901" y="6795"/>
                  </a:lnTo>
                  <a:lnTo>
                    <a:pt x="17974" y="6820"/>
                  </a:lnTo>
                  <a:lnTo>
                    <a:pt x="18023" y="6869"/>
                  </a:lnTo>
                  <a:lnTo>
                    <a:pt x="18047" y="6917"/>
                  </a:lnTo>
                  <a:lnTo>
                    <a:pt x="18096" y="7063"/>
                  </a:lnTo>
                  <a:lnTo>
                    <a:pt x="18072" y="7210"/>
                  </a:lnTo>
                  <a:lnTo>
                    <a:pt x="18023" y="7356"/>
                  </a:lnTo>
                  <a:lnTo>
                    <a:pt x="17950" y="7477"/>
                  </a:lnTo>
                  <a:lnTo>
                    <a:pt x="17828" y="7599"/>
                  </a:lnTo>
                  <a:lnTo>
                    <a:pt x="17828" y="7599"/>
                  </a:lnTo>
                  <a:lnTo>
                    <a:pt x="17633" y="7697"/>
                  </a:lnTo>
                  <a:lnTo>
                    <a:pt x="17438" y="7770"/>
                  </a:lnTo>
                  <a:lnTo>
                    <a:pt x="17219" y="7794"/>
                  </a:lnTo>
                  <a:lnTo>
                    <a:pt x="17000" y="7794"/>
                  </a:lnTo>
                  <a:lnTo>
                    <a:pt x="17000" y="7794"/>
                  </a:lnTo>
                  <a:lnTo>
                    <a:pt x="16878" y="7794"/>
                  </a:lnTo>
                  <a:lnTo>
                    <a:pt x="16781" y="7770"/>
                  </a:lnTo>
                  <a:lnTo>
                    <a:pt x="16708" y="7745"/>
                  </a:lnTo>
                  <a:lnTo>
                    <a:pt x="16635" y="7697"/>
                  </a:lnTo>
                  <a:lnTo>
                    <a:pt x="16586" y="7648"/>
                  </a:lnTo>
                  <a:lnTo>
                    <a:pt x="16562" y="7550"/>
                  </a:lnTo>
                  <a:lnTo>
                    <a:pt x="16537" y="7331"/>
                  </a:lnTo>
                  <a:lnTo>
                    <a:pt x="16537" y="7331"/>
                  </a:lnTo>
                  <a:lnTo>
                    <a:pt x="16513" y="7015"/>
                  </a:lnTo>
                  <a:lnTo>
                    <a:pt x="16488" y="6698"/>
                  </a:lnTo>
                  <a:lnTo>
                    <a:pt x="16440" y="6381"/>
                  </a:lnTo>
                  <a:lnTo>
                    <a:pt x="16367" y="6065"/>
                  </a:lnTo>
                  <a:lnTo>
                    <a:pt x="16269" y="5748"/>
                  </a:lnTo>
                  <a:lnTo>
                    <a:pt x="16172" y="5456"/>
                  </a:lnTo>
                  <a:lnTo>
                    <a:pt x="16050" y="5164"/>
                  </a:lnTo>
                  <a:lnTo>
                    <a:pt x="15904" y="4871"/>
                  </a:lnTo>
                  <a:lnTo>
                    <a:pt x="15758" y="4604"/>
                  </a:lnTo>
                  <a:lnTo>
                    <a:pt x="15587" y="4311"/>
                  </a:lnTo>
                  <a:lnTo>
                    <a:pt x="15393" y="4068"/>
                  </a:lnTo>
                  <a:lnTo>
                    <a:pt x="15198" y="3800"/>
                  </a:lnTo>
                  <a:lnTo>
                    <a:pt x="14978" y="3556"/>
                  </a:lnTo>
                  <a:lnTo>
                    <a:pt x="14759" y="3313"/>
                  </a:lnTo>
                  <a:lnTo>
                    <a:pt x="14516" y="3094"/>
                  </a:lnTo>
                  <a:lnTo>
                    <a:pt x="14272" y="2874"/>
                  </a:lnTo>
                  <a:lnTo>
                    <a:pt x="14004" y="2655"/>
                  </a:lnTo>
                  <a:lnTo>
                    <a:pt x="13712" y="2460"/>
                  </a:lnTo>
                  <a:lnTo>
                    <a:pt x="13420" y="2265"/>
                  </a:lnTo>
                  <a:lnTo>
                    <a:pt x="13128" y="2095"/>
                  </a:lnTo>
                  <a:lnTo>
                    <a:pt x="12811" y="1924"/>
                  </a:lnTo>
                  <a:lnTo>
                    <a:pt x="12494" y="1778"/>
                  </a:lnTo>
                  <a:lnTo>
                    <a:pt x="12178" y="1632"/>
                  </a:lnTo>
                  <a:lnTo>
                    <a:pt x="11837" y="1510"/>
                  </a:lnTo>
                  <a:lnTo>
                    <a:pt x="11496" y="1389"/>
                  </a:lnTo>
                  <a:lnTo>
                    <a:pt x="11130" y="1291"/>
                  </a:lnTo>
                  <a:lnTo>
                    <a:pt x="10765" y="1218"/>
                  </a:lnTo>
                  <a:lnTo>
                    <a:pt x="10400" y="1145"/>
                  </a:lnTo>
                  <a:lnTo>
                    <a:pt x="10034" y="1096"/>
                  </a:lnTo>
                  <a:lnTo>
                    <a:pt x="9645" y="1048"/>
                  </a:lnTo>
                  <a:lnTo>
                    <a:pt x="9255" y="1023"/>
                  </a:lnTo>
                  <a:lnTo>
                    <a:pt x="8865" y="1023"/>
                  </a:lnTo>
                  <a:lnTo>
                    <a:pt x="8865" y="1023"/>
                  </a:lnTo>
                  <a:lnTo>
                    <a:pt x="8330" y="1023"/>
                  </a:lnTo>
                  <a:lnTo>
                    <a:pt x="7794" y="1072"/>
                  </a:lnTo>
                  <a:lnTo>
                    <a:pt x="7258" y="1145"/>
                  </a:lnTo>
                  <a:lnTo>
                    <a:pt x="6747" y="1267"/>
                  </a:lnTo>
                  <a:lnTo>
                    <a:pt x="6747" y="1267"/>
                  </a:lnTo>
                  <a:lnTo>
                    <a:pt x="6600" y="1048"/>
                  </a:lnTo>
                  <a:lnTo>
                    <a:pt x="6454" y="877"/>
                  </a:lnTo>
                  <a:lnTo>
                    <a:pt x="6284" y="707"/>
                  </a:lnTo>
                  <a:lnTo>
                    <a:pt x="6138" y="561"/>
                  </a:lnTo>
                  <a:lnTo>
                    <a:pt x="5967" y="439"/>
                  </a:lnTo>
                  <a:lnTo>
                    <a:pt x="5821" y="341"/>
                  </a:lnTo>
                  <a:lnTo>
                    <a:pt x="5504" y="195"/>
                  </a:lnTo>
                  <a:lnTo>
                    <a:pt x="5237" y="98"/>
                  </a:lnTo>
                  <a:lnTo>
                    <a:pt x="5017" y="49"/>
                  </a:lnTo>
                  <a:lnTo>
                    <a:pt x="4822" y="0"/>
                  </a:lnTo>
                  <a:lnTo>
                    <a:pt x="4822" y="0"/>
                  </a:lnTo>
                  <a:lnTo>
                    <a:pt x="4725" y="195"/>
                  </a:lnTo>
                  <a:lnTo>
                    <a:pt x="4628" y="390"/>
                  </a:lnTo>
                  <a:lnTo>
                    <a:pt x="4530" y="682"/>
                  </a:lnTo>
                  <a:lnTo>
                    <a:pt x="4433" y="999"/>
                  </a:lnTo>
                  <a:lnTo>
                    <a:pt x="4384" y="1389"/>
                  </a:lnTo>
                  <a:lnTo>
                    <a:pt x="4360" y="1778"/>
                  </a:lnTo>
                  <a:lnTo>
                    <a:pt x="4360" y="1998"/>
                  </a:lnTo>
                  <a:lnTo>
                    <a:pt x="4408" y="2217"/>
                  </a:lnTo>
                  <a:lnTo>
                    <a:pt x="4408" y="2217"/>
                  </a:lnTo>
                  <a:lnTo>
                    <a:pt x="4067" y="2436"/>
                  </a:lnTo>
                  <a:lnTo>
                    <a:pt x="3678" y="2728"/>
                  </a:lnTo>
                  <a:lnTo>
                    <a:pt x="3264" y="3142"/>
                  </a:lnTo>
                  <a:lnTo>
                    <a:pt x="2825" y="3605"/>
                  </a:lnTo>
                  <a:lnTo>
                    <a:pt x="2411" y="4116"/>
                  </a:lnTo>
                  <a:lnTo>
                    <a:pt x="2022" y="4652"/>
                  </a:lnTo>
                  <a:lnTo>
                    <a:pt x="1851" y="4945"/>
                  </a:lnTo>
                  <a:lnTo>
                    <a:pt x="1705" y="5237"/>
                  </a:lnTo>
                  <a:lnTo>
                    <a:pt x="1559" y="5529"/>
                  </a:lnTo>
                  <a:lnTo>
                    <a:pt x="1461" y="5797"/>
                  </a:lnTo>
                  <a:lnTo>
                    <a:pt x="560" y="5797"/>
                  </a:lnTo>
                  <a:lnTo>
                    <a:pt x="560" y="5797"/>
                  </a:lnTo>
                  <a:lnTo>
                    <a:pt x="463" y="5821"/>
                  </a:lnTo>
                  <a:lnTo>
                    <a:pt x="341" y="5846"/>
                  </a:lnTo>
                  <a:lnTo>
                    <a:pt x="244" y="5894"/>
                  </a:lnTo>
                  <a:lnTo>
                    <a:pt x="171" y="5967"/>
                  </a:lnTo>
                  <a:lnTo>
                    <a:pt x="98" y="6040"/>
                  </a:lnTo>
                  <a:lnTo>
                    <a:pt x="49" y="6138"/>
                  </a:lnTo>
                  <a:lnTo>
                    <a:pt x="25" y="6260"/>
                  </a:lnTo>
                  <a:lnTo>
                    <a:pt x="0" y="6357"/>
                  </a:lnTo>
                  <a:lnTo>
                    <a:pt x="0" y="8598"/>
                  </a:lnTo>
                  <a:lnTo>
                    <a:pt x="0" y="8598"/>
                  </a:lnTo>
                  <a:lnTo>
                    <a:pt x="25" y="8720"/>
                  </a:lnTo>
                  <a:lnTo>
                    <a:pt x="49" y="8817"/>
                  </a:lnTo>
                  <a:lnTo>
                    <a:pt x="98" y="8914"/>
                  </a:lnTo>
                  <a:lnTo>
                    <a:pt x="171" y="8987"/>
                  </a:lnTo>
                  <a:lnTo>
                    <a:pt x="244" y="9060"/>
                  </a:lnTo>
                  <a:lnTo>
                    <a:pt x="341" y="9109"/>
                  </a:lnTo>
                  <a:lnTo>
                    <a:pt x="463" y="9158"/>
                  </a:lnTo>
                  <a:lnTo>
                    <a:pt x="560" y="9158"/>
                  </a:lnTo>
                  <a:lnTo>
                    <a:pt x="1510" y="9158"/>
                  </a:lnTo>
                  <a:lnTo>
                    <a:pt x="1510" y="9158"/>
                  </a:lnTo>
                  <a:lnTo>
                    <a:pt x="1583" y="9353"/>
                  </a:lnTo>
                  <a:lnTo>
                    <a:pt x="1681" y="9572"/>
                  </a:lnTo>
                  <a:lnTo>
                    <a:pt x="1924" y="9986"/>
                  </a:lnTo>
                  <a:lnTo>
                    <a:pt x="2216" y="10376"/>
                  </a:lnTo>
                  <a:lnTo>
                    <a:pt x="2582" y="10765"/>
                  </a:lnTo>
                  <a:lnTo>
                    <a:pt x="2972" y="11131"/>
                  </a:lnTo>
                  <a:lnTo>
                    <a:pt x="3410" y="11472"/>
                  </a:lnTo>
                  <a:lnTo>
                    <a:pt x="3897" y="11788"/>
                  </a:lnTo>
                  <a:lnTo>
                    <a:pt x="4408" y="12032"/>
                  </a:lnTo>
                  <a:lnTo>
                    <a:pt x="4408" y="14516"/>
                  </a:lnTo>
                  <a:lnTo>
                    <a:pt x="5090" y="14516"/>
                  </a:lnTo>
                  <a:lnTo>
                    <a:pt x="6308" y="12860"/>
                  </a:lnTo>
                  <a:lnTo>
                    <a:pt x="6308" y="12860"/>
                  </a:lnTo>
                  <a:lnTo>
                    <a:pt x="6917" y="13030"/>
                  </a:lnTo>
                  <a:lnTo>
                    <a:pt x="7550" y="13128"/>
                  </a:lnTo>
                  <a:lnTo>
                    <a:pt x="8208" y="13201"/>
                  </a:lnTo>
                  <a:lnTo>
                    <a:pt x="8865" y="13225"/>
                  </a:lnTo>
                  <a:lnTo>
                    <a:pt x="8865" y="13225"/>
                  </a:lnTo>
                  <a:lnTo>
                    <a:pt x="9523" y="13201"/>
                  </a:lnTo>
                  <a:lnTo>
                    <a:pt x="10181" y="13128"/>
                  </a:lnTo>
                  <a:lnTo>
                    <a:pt x="10814" y="13030"/>
                  </a:lnTo>
                  <a:lnTo>
                    <a:pt x="11423" y="12860"/>
                  </a:lnTo>
                  <a:lnTo>
                    <a:pt x="12592" y="14516"/>
                  </a:lnTo>
                  <a:lnTo>
                    <a:pt x="13347" y="14516"/>
                  </a:lnTo>
                  <a:lnTo>
                    <a:pt x="13347" y="12032"/>
                  </a:lnTo>
                  <a:lnTo>
                    <a:pt x="13347" y="12032"/>
                  </a:lnTo>
                  <a:lnTo>
                    <a:pt x="13688" y="11886"/>
                  </a:lnTo>
                  <a:lnTo>
                    <a:pt x="14004" y="11715"/>
                  </a:lnTo>
                  <a:lnTo>
                    <a:pt x="14297" y="11545"/>
                  </a:lnTo>
                  <a:lnTo>
                    <a:pt x="14589" y="11350"/>
                  </a:lnTo>
                  <a:lnTo>
                    <a:pt x="14857" y="11131"/>
                  </a:lnTo>
                  <a:lnTo>
                    <a:pt x="15100" y="10911"/>
                  </a:lnTo>
                  <a:lnTo>
                    <a:pt x="15344" y="10668"/>
                  </a:lnTo>
                  <a:lnTo>
                    <a:pt x="15563" y="10400"/>
                  </a:lnTo>
                  <a:lnTo>
                    <a:pt x="15733" y="10132"/>
                  </a:lnTo>
                  <a:lnTo>
                    <a:pt x="15904" y="9864"/>
                  </a:lnTo>
                  <a:lnTo>
                    <a:pt x="16074" y="9572"/>
                  </a:lnTo>
                  <a:lnTo>
                    <a:pt x="16196" y="9255"/>
                  </a:lnTo>
                  <a:lnTo>
                    <a:pt x="16318" y="8939"/>
                  </a:lnTo>
                  <a:lnTo>
                    <a:pt x="16391" y="8598"/>
                  </a:lnTo>
                  <a:lnTo>
                    <a:pt x="16464" y="8257"/>
                  </a:lnTo>
                  <a:lnTo>
                    <a:pt x="16513" y="7916"/>
                  </a:lnTo>
                  <a:lnTo>
                    <a:pt x="16513" y="7916"/>
                  </a:lnTo>
                  <a:lnTo>
                    <a:pt x="16513" y="759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54;p32"/>
            <p:cNvSpPr/>
            <p:nvPr/>
          </p:nvSpPr>
          <p:spPr>
            <a:xfrm>
              <a:off x="645650" y="3820725"/>
              <a:ext cx="34125" cy="34125"/>
            </a:xfrm>
            <a:custGeom>
              <a:avLst/>
              <a:gdLst/>
              <a:ahLst/>
              <a:cxnLst/>
              <a:rect l="l" t="t" r="r" b="b"/>
              <a:pathLst>
                <a:path w="1365" h="1365" fill="none" extrusionOk="0">
                  <a:moveTo>
                    <a:pt x="683" y="1364"/>
                  </a:moveTo>
                  <a:lnTo>
                    <a:pt x="683" y="1364"/>
                  </a:lnTo>
                  <a:lnTo>
                    <a:pt x="537" y="1340"/>
                  </a:lnTo>
                  <a:lnTo>
                    <a:pt x="415" y="1316"/>
                  </a:lnTo>
                  <a:lnTo>
                    <a:pt x="293" y="1243"/>
                  </a:lnTo>
                  <a:lnTo>
                    <a:pt x="196" y="1170"/>
                  </a:lnTo>
                  <a:lnTo>
                    <a:pt x="123" y="1072"/>
                  </a:lnTo>
                  <a:lnTo>
                    <a:pt x="50" y="950"/>
                  </a:lnTo>
                  <a:lnTo>
                    <a:pt x="25" y="829"/>
                  </a:lnTo>
                  <a:lnTo>
                    <a:pt x="1" y="682"/>
                  </a:lnTo>
                  <a:lnTo>
                    <a:pt x="1" y="682"/>
                  </a:lnTo>
                  <a:lnTo>
                    <a:pt x="25" y="536"/>
                  </a:lnTo>
                  <a:lnTo>
                    <a:pt x="50" y="415"/>
                  </a:lnTo>
                  <a:lnTo>
                    <a:pt x="123" y="317"/>
                  </a:lnTo>
                  <a:lnTo>
                    <a:pt x="196" y="195"/>
                  </a:lnTo>
                  <a:lnTo>
                    <a:pt x="293" y="122"/>
                  </a:lnTo>
                  <a:lnTo>
                    <a:pt x="415" y="74"/>
                  </a:lnTo>
                  <a:lnTo>
                    <a:pt x="537" y="25"/>
                  </a:lnTo>
                  <a:lnTo>
                    <a:pt x="683" y="1"/>
                  </a:lnTo>
                  <a:lnTo>
                    <a:pt x="683" y="1"/>
                  </a:lnTo>
                  <a:lnTo>
                    <a:pt x="805" y="25"/>
                  </a:lnTo>
                  <a:lnTo>
                    <a:pt x="951" y="74"/>
                  </a:lnTo>
                  <a:lnTo>
                    <a:pt x="1048" y="122"/>
                  </a:lnTo>
                  <a:lnTo>
                    <a:pt x="1170" y="195"/>
                  </a:lnTo>
                  <a:lnTo>
                    <a:pt x="1243" y="317"/>
                  </a:lnTo>
                  <a:lnTo>
                    <a:pt x="1292" y="415"/>
                  </a:lnTo>
                  <a:lnTo>
                    <a:pt x="1340" y="536"/>
                  </a:lnTo>
                  <a:lnTo>
                    <a:pt x="1365" y="682"/>
                  </a:lnTo>
                  <a:lnTo>
                    <a:pt x="1365" y="682"/>
                  </a:lnTo>
                  <a:lnTo>
                    <a:pt x="1340" y="829"/>
                  </a:lnTo>
                  <a:lnTo>
                    <a:pt x="1292" y="950"/>
                  </a:lnTo>
                  <a:lnTo>
                    <a:pt x="1243" y="1072"/>
                  </a:lnTo>
                  <a:lnTo>
                    <a:pt x="1170" y="1170"/>
                  </a:lnTo>
                  <a:lnTo>
                    <a:pt x="1048" y="1243"/>
                  </a:lnTo>
                  <a:lnTo>
                    <a:pt x="951" y="1316"/>
                  </a:lnTo>
                  <a:lnTo>
                    <a:pt x="805" y="1340"/>
                  </a:lnTo>
                  <a:lnTo>
                    <a:pt x="683" y="1364"/>
                  </a:lnTo>
                  <a:lnTo>
                    <a:pt x="683" y="136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55;p32"/>
            <p:cNvSpPr/>
            <p:nvPr/>
          </p:nvSpPr>
          <p:spPr>
            <a:xfrm>
              <a:off x="747950" y="3753750"/>
              <a:ext cx="85275" cy="12200"/>
            </a:xfrm>
            <a:custGeom>
              <a:avLst/>
              <a:gdLst/>
              <a:ahLst/>
              <a:cxnLst/>
              <a:rect l="l" t="t" r="r" b="b"/>
              <a:pathLst>
                <a:path w="3411" h="488" fill="none" extrusionOk="0">
                  <a:moveTo>
                    <a:pt x="3410" y="488"/>
                  </a:moveTo>
                  <a:lnTo>
                    <a:pt x="3410" y="488"/>
                  </a:lnTo>
                  <a:lnTo>
                    <a:pt x="3215" y="366"/>
                  </a:lnTo>
                  <a:lnTo>
                    <a:pt x="3021" y="268"/>
                  </a:lnTo>
                  <a:lnTo>
                    <a:pt x="2826" y="195"/>
                  </a:lnTo>
                  <a:lnTo>
                    <a:pt x="2607" y="122"/>
                  </a:lnTo>
                  <a:lnTo>
                    <a:pt x="2387" y="74"/>
                  </a:lnTo>
                  <a:lnTo>
                    <a:pt x="2168" y="25"/>
                  </a:lnTo>
                  <a:lnTo>
                    <a:pt x="1925" y="0"/>
                  </a:lnTo>
                  <a:lnTo>
                    <a:pt x="1705" y="0"/>
                  </a:lnTo>
                  <a:lnTo>
                    <a:pt x="1462" y="0"/>
                  </a:lnTo>
                  <a:lnTo>
                    <a:pt x="1243" y="25"/>
                  </a:lnTo>
                  <a:lnTo>
                    <a:pt x="1023" y="74"/>
                  </a:lnTo>
                  <a:lnTo>
                    <a:pt x="804" y="122"/>
                  </a:lnTo>
                  <a:lnTo>
                    <a:pt x="585" y="195"/>
                  </a:lnTo>
                  <a:lnTo>
                    <a:pt x="366" y="268"/>
                  </a:lnTo>
                  <a:lnTo>
                    <a:pt x="171" y="366"/>
                  </a:lnTo>
                  <a:lnTo>
                    <a:pt x="1" y="48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713;p43"/>
          <p:cNvGrpSpPr/>
          <p:nvPr/>
        </p:nvGrpSpPr>
        <p:grpSpPr>
          <a:xfrm>
            <a:off x="7717042" y="3708832"/>
            <a:ext cx="548640" cy="548640"/>
            <a:chOff x="5941025" y="3634400"/>
            <a:chExt cx="467650" cy="467650"/>
          </a:xfrm>
        </p:grpSpPr>
        <p:sp>
          <p:nvSpPr>
            <p:cNvPr id="34" name="Google Shape;714;p43"/>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15;p43"/>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16;p43"/>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17;p43"/>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18;p43"/>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19;p43"/>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p:cNvGrpSpPr/>
          <p:nvPr/>
        </p:nvGrpSpPr>
        <p:grpSpPr>
          <a:xfrm>
            <a:off x="7723916" y="982512"/>
            <a:ext cx="601640" cy="548640"/>
            <a:chOff x="7723916" y="982512"/>
            <a:chExt cx="601640" cy="548640"/>
          </a:xfrm>
        </p:grpSpPr>
        <p:sp>
          <p:nvSpPr>
            <p:cNvPr id="42" name="Google Shape;659;p43"/>
            <p:cNvSpPr/>
            <p:nvPr/>
          </p:nvSpPr>
          <p:spPr>
            <a:xfrm>
              <a:off x="7723916" y="982512"/>
              <a:ext cx="405569" cy="497422"/>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60;p43"/>
            <p:cNvSpPr/>
            <p:nvPr/>
          </p:nvSpPr>
          <p:spPr>
            <a:xfrm>
              <a:off x="8094786" y="1248117"/>
              <a:ext cx="230770" cy="28303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734696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5"/>
                                        </p:tgtEl>
                                        <p:attrNameLst>
                                          <p:attrName>style.visibility</p:attrName>
                                        </p:attrNameLst>
                                      </p:cBhvr>
                                      <p:to>
                                        <p:strVal val="visible"/>
                                      </p:to>
                                    </p:set>
                                    <p:animEffect transition="in" filter="fade">
                                      <p:cBhvr>
                                        <p:cTn id="7" dur="500"/>
                                        <p:tgtEl>
                                          <p:spTgt spid="345"/>
                                        </p:tgtEl>
                                      </p:cBhvr>
                                    </p:animEffect>
                                    <p:anim calcmode="lin" valueType="num">
                                      <p:cBhvr>
                                        <p:cTn id="8" dur="500" fill="hold"/>
                                        <p:tgtEl>
                                          <p:spTgt spid="345"/>
                                        </p:tgtEl>
                                        <p:attrNameLst>
                                          <p:attrName>ppt_x</p:attrName>
                                        </p:attrNameLst>
                                      </p:cBhvr>
                                      <p:tavLst>
                                        <p:tav tm="0">
                                          <p:val>
                                            <p:strVal val="#ppt_x"/>
                                          </p:val>
                                        </p:tav>
                                        <p:tav tm="100000">
                                          <p:val>
                                            <p:strVal val="#ppt_x"/>
                                          </p:val>
                                        </p:tav>
                                      </p:tavLst>
                                    </p:anim>
                                    <p:anim calcmode="lin" valueType="num">
                                      <p:cBhvr>
                                        <p:cTn id="9" dur="500" fill="hold"/>
                                        <p:tgtEl>
                                          <p:spTgt spid="34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anim calcmode="lin" valueType="num">
                                      <p:cBhvr>
                                        <p:cTn id="19" dur="500" fill="hold"/>
                                        <p:tgtEl>
                                          <p:spTgt spid="17"/>
                                        </p:tgtEl>
                                        <p:attrNameLst>
                                          <p:attrName>ppt_x</p:attrName>
                                        </p:attrNameLst>
                                      </p:cBhvr>
                                      <p:tavLst>
                                        <p:tav tm="0">
                                          <p:val>
                                            <p:strVal val="#ppt_x"/>
                                          </p:val>
                                        </p:tav>
                                        <p:tav tm="100000">
                                          <p:val>
                                            <p:strVal val="#ppt_x"/>
                                          </p:val>
                                        </p:tav>
                                      </p:tavLst>
                                    </p:anim>
                                    <p:anim calcmode="lin" valueType="num">
                                      <p:cBhvr>
                                        <p:cTn id="20" dur="500" fill="hold"/>
                                        <p:tgtEl>
                                          <p:spTgt spid="1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46"/>
                                        </p:tgtEl>
                                        <p:attrNameLst>
                                          <p:attrName>style.visibility</p:attrName>
                                        </p:attrNameLst>
                                      </p:cBhvr>
                                      <p:to>
                                        <p:strVal val="visible"/>
                                      </p:to>
                                    </p:set>
                                    <p:animEffect transition="in" filter="fade">
                                      <p:cBhvr>
                                        <p:cTn id="23" dur="500"/>
                                        <p:tgtEl>
                                          <p:spTgt spid="346"/>
                                        </p:tgtEl>
                                      </p:cBhvr>
                                    </p:animEffect>
                                    <p:anim calcmode="lin" valueType="num">
                                      <p:cBhvr>
                                        <p:cTn id="24" dur="500" fill="hold"/>
                                        <p:tgtEl>
                                          <p:spTgt spid="346"/>
                                        </p:tgtEl>
                                        <p:attrNameLst>
                                          <p:attrName>ppt_x</p:attrName>
                                        </p:attrNameLst>
                                      </p:cBhvr>
                                      <p:tavLst>
                                        <p:tav tm="0">
                                          <p:val>
                                            <p:strVal val="#ppt_x"/>
                                          </p:val>
                                        </p:tav>
                                        <p:tav tm="100000">
                                          <p:val>
                                            <p:strVal val="#ppt_x"/>
                                          </p:val>
                                        </p:tav>
                                      </p:tavLst>
                                    </p:anim>
                                    <p:anim calcmode="lin" valueType="num">
                                      <p:cBhvr>
                                        <p:cTn id="25" dur="500" fill="hold"/>
                                        <p:tgtEl>
                                          <p:spTgt spid="346"/>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347"/>
                                        </p:tgtEl>
                                        <p:attrNameLst>
                                          <p:attrName>style.visibility</p:attrName>
                                        </p:attrNameLst>
                                      </p:cBhvr>
                                      <p:to>
                                        <p:strVal val="visible"/>
                                      </p:to>
                                    </p:set>
                                    <p:animEffect transition="in" filter="fade">
                                      <p:cBhvr>
                                        <p:cTn id="29" dur="500"/>
                                        <p:tgtEl>
                                          <p:spTgt spid="347"/>
                                        </p:tgtEl>
                                      </p:cBhvr>
                                    </p:animEffect>
                                    <p:anim calcmode="lin" valueType="num">
                                      <p:cBhvr>
                                        <p:cTn id="30" dur="500" fill="hold"/>
                                        <p:tgtEl>
                                          <p:spTgt spid="347"/>
                                        </p:tgtEl>
                                        <p:attrNameLst>
                                          <p:attrName>ppt_x</p:attrName>
                                        </p:attrNameLst>
                                      </p:cBhvr>
                                      <p:tavLst>
                                        <p:tav tm="0">
                                          <p:val>
                                            <p:strVal val="#ppt_x"/>
                                          </p:val>
                                        </p:tav>
                                        <p:tav tm="100000">
                                          <p:val>
                                            <p:strVal val="#ppt_x"/>
                                          </p:val>
                                        </p:tav>
                                      </p:tavLst>
                                    </p:anim>
                                    <p:anim calcmode="lin" valueType="num">
                                      <p:cBhvr>
                                        <p:cTn id="31" dur="500" fill="hold"/>
                                        <p:tgtEl>
                                          <p:spTgt spid="34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anim calcmode="lin" valueType="num">
                                      <p:cBhvr>
                                        <p:cTn id="35" dur="500" fill="hold"/>
                                        <p:tgtEl>
                                          <p:spTgt spid="33"/>
                                        </p:tgtEl>
                                        <p:attrNameLst>
                                          <p:attrName>ppt_x</p:attrName>
                                        </p:attrNameLst>
                                      </p:cBhvr>
                                      <p:tavLst>
                                        <p:tav tm="0">
                                          <p:val>
                                            <p:strVal val="#ppt_x"/>
                                          </p:val>
                                        </p:tav>
                                        <p:tav tm="100000">
                                          <p:val>
                                            <p:strVal val="#ppt_x"/>
                                          </p:val>
                                        </p:tav>
                                      </p:tavLst>
                                    </p:anim>
                                    <p:anim calcmode="lin" valueType="num">
                                      <p:cBhvr>
                                        <p:cTn id="36"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 grpId="0" animBg="1"/>
      <p:bldP spid="346" grpId="0" animBg="1"/>
      <p:bldP spid="34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4" name="Text Placeholder 3"/>
          <p:cNvSpPr>
            <a:spLocks noGrp="1"/>
          </p:cNvSpPr>
          <p:nvPr>
            <p:ph type="body" idx="1"/>
          </p:nvPr>
        </p:nvSpPr>
        <p:spPr/>
        <p:txBody>
          <a:bodyPr anchor="ctr"/>
          <a:lstStyle/>
          <a:p>
            <a:pPr>
              <a:lnSpc>
                <a:spcPct val="150000"/>
              </a:lnSpc>
            </a:pPr>
            <a:r>
              <a:rPr lang="en-US" sz="2800" dirty="0" smtClean="0"/>
              <a:t>Improving awareness</a:t>
            </a:r>
            <a:endParaRPr lang="en-US" sz="2800" dirty="0"/>
          </a:p>
          <a:p>
            <a:pPr>
              <a:lnSpc>
                <a:spcPct val="150000"/>
              </a:lnSpc>
            </a:pPr>
            <a:r>
              <a:rPr lang="en-US" sz="2800" dirty="0" smtClean="0"/>
              <a:t>Improving human resources</a:t>
            </a:r>
            <a:endParaRPr lang="en-US" sz="2800" dirty="0"/>
          </a:p>
          <a:p>
            <a:pPr>
              <a:lnSpc>
                <a:spcPct val="150000"/>
              </a:lnSpc>
            </a:pPr>
            <a:r>
              <a:rPr lang="en-US" sz="2800" dirty="0" smtClean="0"/>
              <a:t>Infrastructure upgraded (Bandwidth, Storage, …)</a:t>
            </a:r>
          </a:p>
          <a:p>
            <a:pPr>
              <a:lnSpc>
                <a:spcPct val="150000"/>
              </a:lnSpc>
            </a:pPr>
            <a:r>
              <a:rPr lang="en-US" sz="2800" dirty="0" smtClean="0"/>
              <a:t>New </a:t>
            </a:r>
            <a:r>
              <a:rPr lang="en-US" sz="2800" dirty="0"/>
              <a:t>Security Solutions</a:t>
            </a:r>
          </a:p>
        </p:txBody>
      </p:sp>
      <p:sp>
        <p:nvSpPr>
          <p:cNvPr id="343" name="Google Shape;343;p32"/>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CCCCCC"/>
                </a:solidFill>
              </a:rPr>
              <a:t>12</a:t>
            </a:fld>
            <a:endParaRPr>
              <a:solidFill>
                <a:srgbClr val="CCCCCC"/>
              </a:solidFill>
            </a:endParaRPr>
          </a:p>
        </p:txBody>
      </p:sp>
      <p:sp>
        <p:nvSpPr>
          <p:cNvPr id="16" name="Google Shape;307;p29"/>
          <p:cNvSpPr txBox="1">
            <a:spLocks/>
          </p:cNvSpPr>
          <p:nvPr/>
        </p:nvSpPr>
        <p:spPr>
          <a:xfrm>
            <a:off x="234450" y="1338146"/>
            <a:ext cx="2322896" cy="32183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1pPr>
            <a:lvl2pPr marR="0" lvl="1"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2pPr>
            <a:lvl3pPr marR="0" lvl="2"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3pPr>
            <a:lvl4pPr marR="0" lvl="3"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4pPr>
            <a:lvl5pPr marR="0" lvl="4"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5pPr>
            <a:lvl6pPr marR="0" lvl="5"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6pPr>
            <a:lvl7pPr marR="0" lvl="6"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7pPr>
            <a:lvl8pPr marR="0" lvl="7"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8pPr>
            <a:lvl9pPr marR="0" lvl="8"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9pPr>
          </a:lstStyle>
          <a:p>
            <a:r>
              <a:rPr lang="en-US" sz="3200" b="1" dirty="0" smtClean="0"/>
              <a:t>Conclusion</a:t>
            </a:r>
            <a:r>
              <a:rPr lang="vi-VN" sz="3200" b="1" dirty="0" smtClean="0"/>
              <a:t/>
            </a:r>
            <a:br>
              <a:rPr lang="vi-VN" sz="3200" b="1" dirty="0" smtClean="0"/>
            </a:br>
            <a:r>
              <a:rPr lang="vi-VN" sz="2800" dirty="0" smtClean="0"/>
              <a:t>Recommend</a:t>
            </a:r>
            <a:endParaRPr lang="en-US" sz="3200" dirty="0"/>
          </a:p>
        </p:txBody>
      </p:sp>
    </p:spTree>
    <p:extLst>
      <p:ext uri="{BB962C8B-B14F-4D97-AF65-F5344CB8AC3E}">
        <p14:creationId xmlns:p14="http://schemas.microsoft.com/office/powerpoint/2010/main" val="41898181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
                                        <p:tgtEl>
                                          <p:spTgt spid="4">
                                            <p:txEl>
                                              <p:pRg st="0" end="0"/>
                                            </p:txEl>
                                          </p:spTgt>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250"/>
                                        <p:tgtEl>
                                          <p:spTgt spid="4">
                                            <p:txEl>
                                              <p:pRg st="1" end="1"/>
                                            </p:txEl>
                                          </p:spTgt>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250"/>
                                        <p:tgtEl>
                                          <p:spTgt spid="4">
                                            <p:txEl>
                                              <p:pRg st="2" end="2"/>
                                            </p:txEl>
                                          </p:spTgt>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25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40"/>
          <p:cNvSpPr txBox="1">
            <a:spLocks noGrp="1"/>
          </p:cNvSpPr>
          <p:nvPr>
            <p:ph type="title"/>
          </p:nvPr>
        </p:nvSpPr>
        <p:spPr>
          <a:xfrm>
            <a:off x="511425" y="1645625"/>
            <a:ext cx="3517200" cy="97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smtClean="0"/>
              <a:t>Thanks!</a:t>
            </a:r>
            <a:endParaRPr sz="3600"/>
          </a:p>
        </p:txBody>
      </p:sp>
      <p:sp>
        <p:nvSpPr>
          <p:cNvPr id="472" name="Google Shape;472;p4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sp>
        <p:nvSpPr>
          <p:cNvPr id="473" name="Google Shape;473;p40"/>
          <p:cNvSpPr txBox="1">
            <a:spLocks noGrp="1"/>
          </p:cNvSpPr>
          <p:nvPr>
            <p:ph type="body" idx="1"/>
          </p:nvPr>
        </p:nvSpPr>
        <p:spPr>
          <a:xfrm>
            <a:off x="511425" y="2571750"/>
            <a:ext cx="3942042" cy="2464594"/>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vi-VN" sz="1600" dirty="0" smtClean="0"/>
              <a:t>Contact:</a:t>
            </a:r>
            <a:endParaRPr sz="1600" dirty="0"/>
          </a:p>
          <a:p>
            <a:pPr marL="457200" lvl="0" indent="-304800" algn="l" rtl="0">
              <a:spcBef>
                <a:spcPts val="600"/>
              </a:spcBef>
              <a:spcAft>
                <a:spcPts val="0"/>
              </a:spcAft>
              <a:buSzPts val="1200"/>
              <a:buChar char="▪"/>
            </a:pPr>
            <a:r>
              <a:rPr lang="vi-VN" sz="1600" dirty="0" smtClean="0">
                <a:hlinkClick r:id="rId3"/>
              </a:rPr>
              <a:t>binhb1706973@student.ctu.edu.vn</a:t>
            </a:r>
            <a:endParaRPr lang="vi-VN" sz="1600" dirty="0" smtClean="0"/>
          </a:p>
          <a:p>
            <a:pPr marL="457200" lvl="0" indent="-304800" algn="l" rtl="0">
              <a:spcBef>
                <a:spcPts val="600"/>
              </a:spcBef>
              <a:spcAft>
                <a:spcPts val="0"/>
              </a:spcAft>
              <a:buSzPts val="1200"/>
              <a:buChar char="▪"/>
            </a:pPr>
            <a:r>
              <a:rPr lang="vi-VN" sz="1600" dirty="0" smtClean="0">
                <a:hlinkClick r:id="rId4"/>
              </a:rPr>
              <a:t>linhb1706986@student.ctu.edu.vn</a:t>
            </a:r>
            <a:endParaRPr lang="vi-VN" sz="1600" dirty="0" smtClean="0"/>
          </a:p>
        </p:txBody>
      </p:sp>
      <p:grpSp>
        <p:nvGrpSpPr>
          <p:cNvPr id="474" name="Google Shape;474;p40"/>
          <p:cNvGrpSpPr/>
          <p:nvPr/>
        </p:nvGrpSpPr>
        <p:grpSpPr>
          <a:xfrm>
            <a:off x="578396" y="1155575"/>
            <a:ext cx="542234" cy="510157"/>
            <a:chOff x="5972700" y="2330200"/>
            <a:chExt cx="411625" cy="387275"/>
          </a:xfrm>
        </p:grpSpPr>
        <p:sp>
          <p:nvSpPr>
            <p:cNvPr id="475" name="Google Shape;475;p40"/>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9050" cap="rnd" cmpd="sng">
              <a:solidFill>
                <a:srgbClr val="F670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0"/>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9050" cap="rnd" cmpd="sng">
              <a:solidFill>
                <a:srgbClr val="F670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0"/>
            <a:ext cx="9144000" cy="5143500"/>
          </a:xfrm>
          <a:prstGeom prst="rect">
            <a:avLst/>
          </a:prstGeom>
        </p:spPr>
      </p:pic>
    </p:spTree>
    <p:extLst>
      <p:ext uri="{BB962C8B-B14F-4D97-AF65-F5344CB8AC3E}">
        <p14:creationId xmlns:p14="http://schemas.microsoft.com/office/powerpoint/2010/main" val="1765976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9" name="Google Shape;319;p30"/>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dirty="0" smtClean="0"/>
              <a:t>.</a:t>
            </a:r>
            <a:endParaRPr dirty="0"/>
          </a:p>
        </p:txBody>
      </p:sp>
      <p:sp>
        <p:nvSpPr>
          <p:cNvPr id="318" name="Google Shape;318;p30"/>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14</a:t>
            </a:fld>
            <a:endParaRPr>
              <a:solidFill>
                <a:srgbClr val="FFFFFF"/>
              </a:solidFill>
            </a:endParaRPr>
          </a:p>
        </p:txBody>
      </p:sp>
      <p:sp>
        <p:nvSpPr>
          <p:cNvPr id="5" name="Text Placeholder 3"/>
          <p:cNvSpPr txBox="1">
            <a:spLocks/>
          </p:cNvSpPr>
          <p:nvPr/>
        </p:nvSpPr>
        <p:spPr>
          <a:xfrm>
            <a:off x="2516488" y="0"/>
            <a:ext cx="6715194" cy="5143451"/>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L="457200" marR="0" lvl="0" indent="-304800" algn="l" rtl="0">
              <a:lnSpc>
                <a:spcPct val="115000"/>
              </a:lnSpc>
              <a:spcBef>
                <a:spcPts val="60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1pPr>
            <a:lvl2pPr marL="914400" marR="0" lvl="1"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2pPr>
            <a:lvl3pPr marL="1371600" marR="0" lvl="2"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3pPr>
            <a:lvl4pPr marL="1828800" marR="0" lvl="3"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4pPr>
            <a:lvl5pPr marL="2286000" marR="0" lvl="4"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5pPr>
            <a:lvl6pPr marL="2743200" marR="0" lvl="5"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6pPr>
            <a:lvl7pPr marL="3200400" marR="0" lvl="6"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7pPr>
            <a:lvl8pPr marL="3657600" marR="0" lvl="7"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8pPr>
            <a:lvl9pPr marL="4114800" marR="0" lvl="8"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9pPr>
          </a:lstStyle>
          <a:p>
            <a:pPr marL="152400" indent="0">
              <a:buNone/>
            </a:pPr>
            <a:r>
              <a:rPr lang="en-US" sz="1400" dirty="0">
                <a:solidFill>
                  <a:schemeClr val="bg1">
                    <a:lumMod val="50000"/>
                  </a:schemeClr>
                </a:solidFill>
              </a:rPr>
              <a:t>1</a:t>
            </a:r>
            <a:r>
              <a:rPr lang="vi-VN" sz="1400" dirty="0" smtClean="0">
                <a:solidFill>
                  <a:schemeClr val="bg1">
                    <a:lumMod val="50000"/>
                  </a:schemeClr>
                </a:solidFill>
              </a:rPr>
              <a:t>. </a:t>
            </a:r>
            <a:r>
              <a:rPr lang="vi-VN" sz="1400" b="1" dirty="0">
                <a:solidFill>
                  <a:schemeClr val="bg1">
                    <a:lumMod val="50000"/>
                  </a:schemeClr>
                </a:solidFill>
              </a:rPr>
              <a:t>Sinh, Bạch Tân. </a:t>
            </a:r>
            <a:r>
              <a:rPr lang="vi-VN" sz="1400" i="1" dirty="0">
                <a:solidFill>
                  <a:schemeClr val="bg1">
                    <a:lumMod val="50000"/>
                  </a:schemeClr>
                </a:solidFill>
              </a:rPr>
              <a:t>Khả năng và định hướng phát triển của Internet kết nối vạn vật (Internet of Things - IoT) trên thế </a:t>
            </a:r>
            <a:r>
              <a:rPr lang="vi-VN" sz="1400" i="1" dirty="0" smtClean="0">
                <a:solidFill>
                  <a:schemeClr val="bg1">
                    <a:lumMod val="50000"/>
                  </a:schemeClr>
                </a:solidFill>
              </a:rPr>
              <a:t>giới</a:t>
            </a:r>
            <a:r>
              <a:rPr lang="en-US" sz="1400" i="1" dirty="0" smtClean="0">
                <a:solidFill>
                  <a:schemeClr val="bg1">
                    <a:lumMod val="50000"/>
                  </a:schemeClr>
                </a:solidFill>
              </a:rPr>
              <a:t>,</a:t>
            </a:r>
            <a:r>
              <a:rPr lang="vi-VN" sz="1400" dirty="0" smtClean="0">
                <a:solidFill>
                  <a:schemeClr val="bg1">
                    <a:lumMod val="50000"/>
                  </a:schemeClr>
                </a:solidFill>
              </a:rPr>
              <a:t> </a:t>
            </a:r>
            <a:r>
              <a:rPr lang="vi-VN" sz="1400" dirty="0">
                <a:solidFill>
                  <a:schemeClr val="bg1">
                    <a:lumMod val="50000"/>
                  </a:schemeClr>
                </a:solidFill>
              </a:rPr>
              <a:t>Viện Chiến lược và Chính sách Khoa học &amp; Công nghệ, 2017. </a:t>
            </a:r>
          </a:p>
          <a:p>
            <a:pPr marL="152400" indent="0">
              <a:buNone/>
            </a:pPr>
            <a:r>
              <a:rPr lang="en-US" sz="1400" dirty="0">
                <a:solidFill>
                  <a:schemeClr val="bg1">
                    <a:lumMod val="50000"/>
                  </a:schemeClr>
                </a:solidFill>
              </a:rPr>
              <a:t>2</a:t>
            </a:r>
            <a:r>
              <a:rPr lang="en-US" sz="1400" dirty="0" smtClean="0">
                <a:solidFill>
                  <a:schemeClr val="bg1">
                    <a:lumMod val="50000"/>
                  </a:schemeClr>
                </a:solidFill>
              </a:rPr>
              <a:t>. </a:t>
            </a:r>
            <a:r>
              <a:rPr lang="en-US" sz="1400" i="1" dirty="0">
                <a:solidFill>
                  <a:schemeClr val="bg1">
                    <a:lumMod val="50000"/>
                  </a:schemeClr>
                </a:solidFill>
              </a:rPr>
              <a:t>What is the Internet of Things? Internet of Things definitions. </a:t>
            </a:r>
            <a:r>
              <a:rPr lang="en-US" sz="1400" dirty="0">
                <a:solidFill>
                  <a:schemeClr val="bg1">
                    <a:lumMod val="50000"/>
                  </a:schemeClr>
                </a:solidFill>
              </a:rPr>
              <a:t>[</a:t>
            </a:r>
            <a:r>
              <a:rPr lang="en-US" sz="1400" dirty="0" smtClean="0">
                <a:solidFill>
                  <a:schemeClr val="bg1">
                    <a:lumMod val="50000"/>
                  </a:schemeClr>
                </a:solidFill>
              </a:rPr>
              <a:t>Online, Cited: </a:t>
            </a:r>
            <a:r>
              <a:rPr lang="en-US" sz="1400" dirty="0">
                <a:solidFill>
                  <a:schemeClr val="bg1">
                    <a:lumMod val="50000"/>
                  </a:schemeClr>
                </a:solidFill>
              </a:rPr>
              <a:t>10 13, 2018.] </a:t>
            </a:r>
            <a:r>
              <a:rPr lang="en-US" sz="1400" dirty="0">
                <a:solidFill>
                  <a:schemeClr val="bg1">
                    <a:lumMod val="50000"/>
                  </a:schemeClr>
                </a:solidFill>
                <a:hlinkClick r:id="rId3"/>
              </a:rPr>
              <a:t>https://www.i-scoop.eu/internet-of-things</a:t>
            </a:r>
            <a:r>
              <a:rPr lang="en-US" sz="1400" dirty="0" smtClean="0">
                <a:solidFill>
                  <a:schemeClr val="bg1">
                    <a:lumMod val="50000"/>
                  </a:schemeClr>
                </a:solidFill>
                <a:hlinkClick r:id="rId3"/>
              </a:rPr>
              <a:t>/</a:t>
            </a:r>
            <a:endParaRPr lang="en-US" sz="1400" dirty="0">
              <a:solidFill>
                <a:schemeClr val="bg1">
                  <a:lumMod val="50000"/>
                </a:schemeClr>
              </a:solidFill>
            </a:endParaRPr>
          </a:p>
          <a:p>
            <a:pPr marL="152400" indent="0">
              <a:buNone/>
            </a:pPr>
            <a:r>
              <a:rPr lang="en-US" sz="1400" dirty="0">
                <a:solidFill>
                  <a:schemeClr val="bg1">
                    <a:lumMod val="50000"/>
                  </a:schemeClr>
                </a:solidFill>
              </a:rPr>
              <a:t>3</a:t>
            </a:r>
            <a:r>
              <a:rPr lang="en-US" sz="1400" dirty="0" smtClean="0">
                <a:solidFill>
                  <a:schemeClr val="bg1">
                    <a:lumMod val="50000"/>
                  </a:schemeClr>
                </a:solidFill>
              </a:rPr>
              <a:t>. </a:t>
            </a:r>
            <a:r>
              <a:rPr lang="en-US" sz="1400" dirty="0" err="1">
                <a:solidFill>
                  <a:schemeClr val="bg1">
                    <a:lumMod val="50000"/>
                  </a:schemeClr>
                </a:solidFill>
              </a:rPr>
              <a:t>Tổng</a:t>
            </a:r>
            <a:r>
              <a:rPr lang="en-US" sz="1400" dirty="0">
                <a:solidFill>
                  <a:schemeClr val="bg1">
                    <a:lumMod val="50000"/>
                  </a:schemeClr>
                </a:solidFill>
              </a:rPr>
              <a:t> </a:t>
            </a:r>
            <a:r>
              <a:rPr lang="en-US" sz="1400" dirty="0" err="1">
                <a:solidFill>
                  <a:schemeClr val="bg1">
                    <a:lumMod val="50000"/>
                  </a:schemeClr>
                </a:solidFill>
              </a:rPr>
              <a:t>quan</a:t>
            </a:r>
            <a:r>
              <a:rPr lang="en-US" sz="1400" dirty="0">
                <a:solidFill>
                  <a:schemeClr val="bg1">
                    <a:lumMod val="50000"/>
                  </a:schemeClr>
                </a:solidFill>
              </a:rPr>
              <a:t> </a:t>
            </a:r>
            <a:r>
              <a:rPr lang="en-US" sz="1400" dirty="0" err="1">
                <a:solidFill>
                  <a:schemeClr val="bg1">
                    <a:lumMod val="50000"/>
                  </a:schemeClr>
                </a:solidFill>
              </a:rPr>
              <a:t>về</a:t>
            </a:r>
            <a:r>
              <a:rPr lang="en-US" sz="1400" dirty="0">
                <a:solidFill>
                  <a:schemeClr val="bg1">
                    <a:lumMod val="50000"/>
                  </a:schemeClr>
                </a:solidFill>
              </a:rPr>
              <a:t> </a:t>
            </a:r>
            <a:r>
              <a:rPr lang="en-US" sz="1400" dirty="0" err="1">
                <a:solidFill>
                  <a:schemeClr val="bg1">
                    <a:lumMod val="50000"/>
                  </a:schemeClr>
                </a:solidFill>
              </a:rPr>
              <a:t>IoT</a:t>
            </a:r>
            <a:r>
              <a:rPr lang="en-US" sz="1400" dirty="0">
                <a:solidFill>
                  <a:schemeClr val="bg1">
                    <a:lumMod val="50000"/>
                  </a:schemeClr>
                </a:solidFill>
              </a:rPr>
              <a:t>. [</a:t>
            </a:r>
            <a:r>
              <a:rPr lang="en-US" sz="1400" dirty="0" smtClean="0">
                <a:solidFill>
                  <a:schemeClr val="bg1">
                    <a:lumMod val="50000"/>
                  </a:schemeClr>
                </a:solidFill>
              </a:rPr>
              <a:t>Online, Cited</a:t>
            </a:r>
            <a:r>
              <a:rPr lang="en-US" sz="1400" dirty="0">
                <a:solidFill>
                  <a:schemeClr val="bg1">
                    <a:lumMod val="50000"/>
                  </a:schemeClr>
                </a:solidFill>
              </a:rPr>
              <a:t>: 10 14, 2018.] </a:t>
            </a:r>
            <a:r>
              <a:rPr lang="en-US" sz="1400" dirty="0" smtClean="0">
                <a:solidFill>
                  <a:schemeClr val="bg1">
                    <a:lumMod val="50000"/>
                  </a:schemeClr>
                </a:solidFill>
                <a:hlinkClick r:id="rId4"/>
              </a:rPr>
              <a:t>http</a:t>
            </a:r>
            <a:r>
              <a:rPr lang="en-US" sz="1400" dirty="0">
                <a:solidFill>
                  <a:schemeClr val="bg1">
                    <a:lumMod val="50000"/>
                  </a:schemeClr>
                </a:solidFill>
                <a:hlinkClick r:id="rId4"/>
              </a:rPr>
              <a:t>://</a:t>
            </a:r>
            <a:r>
              <a:rPr lang="en-US" sz="1400" dirty="0" smtClean="0">
                <a:solidFill>
                  <a:schemeClr val="bg1">
                    <a:lumMod val="50000"/>
                  </a:schemeClr>
                </a:solidFill>
                <a:hlinkClick r:id="rId4"/>
              </a:rPr>
              <a:t>kdientu.duytan.edu.vn/media/50204/tong-quan-ve-iot.pdf</a:t>
            </a:r>
            <a:r>
              <a:rPr lang="en-US" sz="1400" dirty="0" smtClean="0">
                <a:solidFill>
                  <a:schemeClr val="bg1">
                    <a:lumMod val="50000"/>
                  </a:schemeClr>
                </a:solidFill>
              </a:rPr>
              <a:t> </a:t>
            </a:r>
            <a:endParaRPr lang="en-US" sz="1400" dirty="0">
              <a:solidFill>
                <a:schemeClr val="bg1">
                  <a:lumMod val="50000"/>
                </a:schemeClr>
              </a:solidFill>
            </a:endParaRPr>
          </a:p>
          <a:p>
            <a:pPr marL="152400" indent="0">
              <a:buNone/>
            </a:pPr>
            <a:r>
              <a:rPr lang="en-US" sz="1400" dirty="0">
                <a:solidFill>
                  <a:schemeClr val="bg1">
                    <a:lumMod val="50000"/>
                  </a:schemeClr>
                </a:solidFill>
              </a:rPr>
              <a:t>4</a:t>
            </a:r>
            <a:r>
              <a:rPr lang="en-US" sz="1400" dirty="0" smtClean="0">
                <a:solidFill>
                  <a:schemeClr val="bg1">
                    <a:lumMod val="50000"/>
                  </a:schemeClr>
                </a:solidFill>
              </a:rPr>
              <a:t>. </a:t>
            </a:r>
            <a:r>
              <a:rPr lang="en-US" sz="1400" b="1" dirty="0" err="1">
                <a:solidFill>
                  <a:schemeClr val="bg1">
                    <a:lumMod val="50000"/>
                  </a:schemeClr>
                </a:solidFill>
              </a:rPr>
              <a:t>Tutorialspoint</a:t>
            </a:r>
            <a:r>
              <a:rPr lang="en-US" sz="1400" b="1" dirty="0">
                <a:solidFill>
                  <a:schemeClr val="bg1">
                    <a:lumMod val="50000"/>
                  </a:schemeClr>
                </a:solidFill>
              </a:rPr>
              <a:t>. </a:t>
            </a:r>
            <a:r>
              <a:rPr lang="en-US" sz="1400" i="1" dirty="0">
                <a:solidFill>
                  <a:schemeClr val="bg1">
                    <a:lumMod val="50000"/>
                  </a:schemeClr>
                </a:solidFill>
              </a:rPr>
              <a:t>Internet of </a:t>
            </a:r>
            <a:r>
              <a:rPr lang="en-US" sz="1400" i="1" dirty="0" smtClean="0">
                <a:solidFill>
                  <a:schemeClr val="bg1">
                    <a:lumMod val="50000"/>
                  </a:schemeClr>
                </a:solidFill>
              </a:rPr>
              <a:t>Things,</a:t>
            </a:r>
            <a:r>
              <a:rPr lang="en-US" sz="1400" dirty="0" smtClean="0">
                <a:solidFill>
                  <a:schemeClr val="bg1">
                    <a:lumMod val="50000"/>
                  </a:schemeClr>
                </a:solidFill>
              </a:rPr>
              <a:t> </a:t>
            </a:r>
            <a:r>
              <a:rPr lang="en-US" sz="1400" dirty="0" err="1">
                <a:solidFill>
                  <a:schemeClr val="bg1">
                    <a:lumMod val="50000"/>
                  </a:schemeClr>
                </a:solidFill>
              </a:rPr>
              <a:t>Tutorialspoint</a:t>
            </a:r>
            <a:r>
              <a:rPr lang="en-US" sz="1400" dirty="0">
                <a:solidFill>
                  <a:schemeClr val="bg1">
                    <a:lumMod val="50000"/>
                  </a:schemeClr>
                </a:solidFill>
              </a:rPr>
              <a:t>. </a:t>
            </a:r>
          </a:p>
          <a:p>
            <a:pPr marL="152400" indent="0">
              <a:buNone/>
            </a:pPr>
            <a:r>
              <a:rPr lang="en-US" sz="1400" dirty="0">
                <a:solidFill>
                  <a:schemeClr val="bg1">
                    <a:lumMod val="50000"/>
                  </a:schemeClr>
                </a:solidFill>
              </a:rPr>
              <a:t>5</a:t>
            </a:r>
            <a:r>
              <a:rPr lang="en-US" sz="1400" dirty="0" smtClean="0">
                <a:solidFill>
                  <a:schemeClr val="bg1">
                    <a:lumMod val="50000"/>
                  </a:schemeClr>
                </a:solidFill>
              </a:rPr>
              <a:t>. </a:t>
            </a:r>
            <a:r>
              <a:rPr lang="en-US" sz="1400" i="1" dirty="0">
                <a:solidFill>
                  <a:schemeClr val="bg1">
                    <a:lumMod val="50000"/>
                  </a:schemeClr>
                </a:solidFill>
              </a:rPr>
              <a:t>Internet of Things </a:t>
            </a:r>
            <a:r>
              <a:rPr lang="en-US" sz="1400" i="1" dirty="0" smtClean="0">
                <a:solidFill>
                  <a:schemeClr val="bg1">
                    <a:lumMod val="50000"/>
                  </a:schemeClr>
                </a:solidFill>
              </a:rPr>
              <a:t>eBook, </a:t>
            </a:r>
            <a:r>
              <a:rPr lang="en-US" sz="1400" dirty="0" smtClean="0">
                <a:solidFill>
                  <a:schemeClr val="bg1">
                    <a:lumMod val="50000"/>
                  </a:schemeClr>
                </a:solidFill>
              </a:rPr>
              <a:t>Versa </a:t>
            </a:r>
            <a:r>
              <a:rPr lang="en-US" sz="1400" dirty="0">
                <a:solidFill>
                  <a:schemeClr val="bg1">
                    <a:lumMod val="50000"/>
                  </a:schemeClr>
                </a:solidFill>
              </a:rPr>
              <a:t>Technology. </a:t>
            </a:r>
            <a:endParaRPr lang="en-US" sz="1400" dirty="0" smtClean="0">
              <a:solidFill>
                <a:schemeClr val="bg1">
                  <a:lumMod val="50000"/>
                </a:schemeClr>
              </a:solidFill>
            </a:endParaRPr>
          </a:p>
          <a:p>
            <a:pPr marL="152400" indent="0">
              <a:buNone/>
            </a:pPr>
            <a:r>
              <a:rPr lang="en-US" sz="1400" dirty="0">
                <a:solidFill>
                  <a:schemeClr val="bg1">
                    <a:lumMod val="50000"/>
                  </a:schemeClr>
                </a:solidFill>
              </a:rPr>
              <a:t>6</a:t>
            </a:r>
            <a:r>
              <a:rPr lang="en-US" sz="1400" dirty="0" smtClean="0">
                <a:solidFill>
                  <a:schemeClr val="bg1">
                    <a:lumMod val="50000"/>
                  </a:schemeClr>
                </a:solidFill>
              </a:rPr>
              <a:t>. </a:t>
            </a:r>
            <a:r>
              <a:rPr lang="en-US" sz="1400" dirty="0">
                <a:solidFill>
                  <a:schemeClr val="bg1">
                    <a:lumMod val="50000"/>
                  </a:schemeClr>
                </a:solidFill>
              </a:rPr>
              <a:t>Internet of Things (</a:t>
            </a:r>
            <a:r>
              <a:rPr lang="en-US" sz="1400" dirty="0" err="1">
                <a:solidFill>
                  <a:schemeClr val="bg1">
                    <a:lumMod val="50000"/>
                  </a:schemeClr>
                </a:solidFill>
              </a:rPr>
              <a:t>IoT</a:t>
            </a:r>
            <a:r>
              <a:rPr lang="en-US" sz="1400" dirty="0">
                <a:solidFill>
                  <a:schemeClr val="bg1">
                    <a:lumMod val="50000"/>
                  </a:schemeClr>
                </a:solidFill>
              </a:rPr>
              <a:t>) </a:t>
            </a:r>
            <a:r>
              <a:rPr lang="en-US" sz="1400" dirty="0" err="1">
                <a:solidFill>
                  <a:schemeClr val="bg1">
                    <a:lumMod val="50000"/>
                  </a:schemeClr>
                </a:solidFill>
              </a:rPr>
              <a:t>là</a:t>
            </a:r>
            <a:r>
              <a:rPr lang="en-US" sz="1400" dirty="0">
                <a:solidFill>
                  <a:schemeClr val="bg1">
                    <a:lumMod val="50000"/>
                  </a:schemeClr>
                </a:solidFill>
              </a:rPr>
              <a:t> </a:t>
            </a:r>
            <a:r>
              <a:rPr lang="en-US" sz="1400" dirty="0" err="1">
                <a:solidFill>
                  <a:schemeClr val="bg1">
                    <a:lumMod val="50000"/>
                  </a:schemeClr>
                </a:solidFill>
              </a:rPr>
              <a:t>gì</a:t>
            </a:r>
            <a:r>
              <a:rPr lang="en-US" sz="1400" dirty="0">
                <a:solidFill>
                  <a:schemeClr val="bg1">
                    <a:lumMod val="50000"/>
                  </a:schemeClr>
                </a:solidFill>
              </a:rPr>
              <a:t>? [</a:t>
            </a:r>
            <a:r>
              <a:rPr lang="en-US" sz="1400" dirty="0" smtClean="0">
                <a:solidFill>
                  <a:schemeClr val="bg1">
                    <a:lumMod val="50000"/>
                  </a:schemeClr>
                </a:solidFill>
              </a:rPr>
              <a:t>Online, Cited</a:t>
            </a:r>
            <a:r>
              <a:rPr lang="en-US" sz="1400" dirty="0">
                <a:solidFill>
                  <a:schemeClr val="bg1">
                    <a:lumMod val="50000"/>
                  </a:schemeClr>
                </a:solidFill>
              </a:rPr>
              <a:t>: 10 15, 2018.] </a:t>
            </a:r>
            <a:r>
              <a:rPr lang="en-US" sz="1400" dirty="0">
                <a:solidFill>
                  <a:schemeClr val="bg1">
                    <a:lumMod val="50000"/>
                  </a:schemeClr>
                </a:solidFill>
                <a:hlinkClick r:id="rId5"/>
              </a:rPr>
              <a:t>https://securitybox.vn/1992/internet-of-things-iot-la-gi</a:t>
            </a:r>
            <a:r>
              <a:rPr lang="en-US" sz="1400" dirty="0" smtClean="0">
                <a:solidFill>
                  <a:schemeClr val="bg1">
                    <a:lumMod val="50000"/>
                  </a:schemeClr>
                </a:solidFill>
                <a:hlinkClick r:id="rId5"/>
              </a:rPr>
              <a:t>/</a:t>
            </a:r>
            <a:endParaRPr lang="en-US" sz="1400" dirty="0" smtClean="0">
              <a:solidFill>
                <a:schemeClr val="bg1">
                  <a:lumMod val="50000"/>
                </a:schemeClr>
              </a:solidFill>
            </a:endParaRPr>
          </a:p>
          <a:p>
            <a:pPr marL="152400" indent="0">
              <a:buNone/>
            </a:pPr>
            <a:r>
              <a:rPr lang="en-US" sz="1400" dirty="0">
                <a:solidFill>
                  <a:schemeClr val="bg1">
                    <a:lumMod val="50000"/>
                  </a:schemeClr>
                </a:solidFill>
              </a:rPr>
              <a:t>7</a:t>
            </a:r>
            <a:r>
              <a:rPr lang="en-US" sz="1400" dirty="0" smtClean="0">
                <a:solidFill>
                  <a:schemeClr val="bg1">
                    <a:lumMod val="50000"/>
                  </a:schemeClr>
                </a:solidFill>
              </a:rPr>
              <a:t>. </a:t>
            </a:r>
            <a:r>
              <a:rPr lang="en-US" sz="1400" dirty="0">
                <a:solidFill>
                  <a:schemeClr val="bg1">
                    <a:lumMod val="50000"/>
                  </a:schemeClr>
                </a:solidFill>
              </a:rPr>
              <a:t>What is the Internet of Things? Internet of Things definitions. [</a:t>
            </a:r>
            <a:r>
              <a:rPr lang="en-US" sz="1400" dirty="0" smtClean="0">
                <a:solidFill>
                  <a:schemeClr val="bg1">
                    <a:lumMod val="50000"/>
                  </a:schemeClr>
                </a:solidFill>
              </a:rPr>
              <a:t>Online, Cited</a:t>
            </a:r>
            <a:r>
              <a:rPr lang="en-US" sz="1400" dirty="0">
                <a:solidFill>
                  <a:schemeClr val="bg1">
                    <a:lumMod val="50000"/>
                  </a:schemeClr>
                </a:solidFill>
              </a:rPr>
              <a:t>: 10 15, 2018.] </a:t>
            </a:r>
            <a:r>
              <a:rPr lang="en-US" sz="1400" dirty="0">
                <a:solidFill>
                  <a:schemeClr val="bg1">
                    <a:lumMod val="50000"/>
                  </a:schemeClr>
                </a:solidFill>
                <a:hlinkClick r:id="rId3"/>
              </a:rPr>
              <a:t>https://www.i-scoop.eu/internet-of-things</a:t>
            </a:r>
            <a:r>
              <a:rPr lang="en-US" sz="1400" dirty="0" smtClean="0">
                <a:solidFill>
                  <a:schemeClr val="bg1">
                    <a:lumMod val="50000"/>
                  </a:schemeClr>
                </a:solidFill>
                <a:hlinkClick r:id="rId3"/>
              </a:rPr>
              <a:t>/</a:t>
            </a:r>
            <a:endParaRPr lang="en-US" sz="1400" dirty="0" smtClean="0">
              <a:solidFill>
                <a:schemeClr val="bg1">
                  <a:lumMod val="50000"/>
                </a:schemeClr>
              </a:solidFill>
            </a:endParaRPr>
          </a:p>
          <a:p>
            <a:pPr marL="152400" indent="0">
              <a:buNone/>
            </a:pPr>
            <a:r>
              <a:rPr lang="en-US" sz="1400" dirty="0">
                <a:solidFill>
                  <a:schemeClr val="bg1">
                    <a:lumMod val="50000"/>
                  </a:schemeClr>
                </a:solidFill>
              </a:rPr>
              <a:t>8. 7 Internet of Things Examples That Show the Power of </a:t>
            </a:r>
            <a:r>
              <a:rPr lang="en-US" sz="1400" dirty="0" err="1">
                <a:solidFill>
                  <a:schemeClr val="bg1">
                    <a:lumMod val="50000"/>
                  </a:schemeClr>
                </a:solidFill>
              </a:rPr>
              <a:t>IoT</a:t>
            </a:r>
            <a:r>
              <a:rPr lang="en-US" sz="1400" dirty="0">
                <a:solidFill>
                  <a:schemeClr val="bg1">
                    <a:lumMod val="50000"/>
                  </a:schemeClr>
                </a:solidFill>
              </a:rPr>
              <a:t>. [Online, Cited: 10 20, 2018.] </a:t>
            </a:r>
            <a:r>
              <a:rPr lang="en-US" sz="1400" dirty="0">
                <a:solidFill>
                  <a:schemeClr val="bg1">
                    <a:lumMod val="50000"/>
                  </a:schemeClr>
                </a:solidFill>
                <a:hlinkClick r:id="rId6"/>
              </a:rPr>
              <a:t>https://www.snyxius.com/7-internet-of-things-examples-show-power-iot/</a:t>
            </a:r>
            <a:endParaRPr lang="en-US" sz="1400" dirty="0">
              <a:solidFill>
                <a:schemeClr val="bg1">
                  <a:lumMod val="50000"/>
                </a:schemeClr>
              </a:solidFill>
            </a:endParaRPr>
          </a:p>
          <a:p>
            <a:pPr marL="152400" indent="0">
              <a:buNone/>
            </a:pPr>
            <a:endParaRPr lang="en-US" sz="1400" dirty="0" smtClean="0">
              <a:solidFill>
                <a:schemeClr val="bg1"/>
              </a:solidFill>
            </a:endParaRPr>
          </a:p>
        </p:txBody>
      </p:sp>
      <p:sp>
        <p:nvSpPr>
          <p:cNvPr id="7" name="Google Shape;316;p30"/>
          <p:cNvSpPr txBox="1">
            <a:spLocks/>
          </p:cNvSpPr>
          <p:nvPr/>
        </p:nvSpPr>
        <p:spPr>
          <a:xfrm>
            <a:off x="234449" y="575500"/>
            <a:ext cx="2282039" cy="1364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1pPr>
            <a:lvl2pPr marR="0" lvl="1"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2pPr>
            <a:lvl3pPr marR="0" lvl="2"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3pPr>
            <a:lvl4pPr marR="0" lvl="3"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4pPr>
            <a:lvl5pPr marR="0" lvl="4"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5pPr>
            <a:lvl6pPr marR="0" lvl="5"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6pPr>
            <a:lvl7pPr marR="0" lvl="6"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7pPr>
            <a:lvl8pPr marR="0" lvl="7"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8pPr>
            <a:lvl9pPr marR="0" lvl="8"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9pPr>
          </a:lstStyle>
          <a:p>
            <a:r>
              <a:rPr lang="vi-VN" sz="3200" dirty="0" smtClean="0"/>
              <a:t>Documents</a:t>
            </a:r>
            <a:endParaRPr lang="vi-VN" sz="3200" dirty="0"/>
          </a:p>
        </p:txBody>
      </p:sp>
    </p:spTree>
    <p:extLst>
      <p:ext uri="{BB962C8B-B14F-4D97-AF65-F5344CB8AC3E}">
        <p14:creationId xmlns:p14="http://schemas.microsoft.com/office/powerpoint/2010/main" val="1069336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50"/>
                                        <p:tgtEl>
                                          <p:spTgt spid="5">
                                            <p:txEl>
                                              <p:pRg st="0" end="0"/>
                                            </p:txEl>
                                          </p:spTgt>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250"/>
                                        <p:tgtEl>
                                          <p:spTgt spid="5">
                                            <p:txEl>
                                              <p:pRg st="1" end="1"/>
                                            </p:txEl>
                                          </p:spTgt>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250"/>
                                        <p:tgtEl>
                                          <p:spTgt spid="5">
                                            <p:txEl>
                                              <p:pRg st="2" end="2"/>
                                            </p:txEl>
                                          </p:spTgt>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250"/>
                                        <p:tgtEl>
                                          <p:spTgt spid="5">
                                            <p:txEl>
                                              <p:pRg st="3" end="3"/>
                                            </p:txEl>
                                          </p:spTgt>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25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fade">
                                      <p:cBhvr>
                                        <p:cTn id="28" dur="250"/>
                                        <p:tgtEl>
                                          <p:spTgt spid="5">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fade">
                                      <p:cBhvr>
                                        <p:cTn id="33" dur="250"/>
                                        <p:tgtEl>
                                          <p:spTgt spid="5">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xEl>
                                              <p:pRg st="7" end="7"/>
                                            </p:txEl>
                                          </p:spTgt>
                                        </p:tgtEl>
                                        <p:attrNameLst>
                                          <p:attrName>style.visibility</p:attrName>
                                        </p:attrNameLst>
                                      </p:cBhvr>
                                      <p:to>
                                        <p:strVal val="visible"/>
                                      </p:to>
                                    </p:set>
                                    <p:animEffect transition="in" filter="fade">
                                      <p:cBhvr>
                                        <p:cTn id="38" dur="25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9" name="Google Shape;319;p30"/>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dirty="0" smtClean="0"/>
              <a:t>.</a:t>
            </a:r>
            <a:endParaRPr dirty="0"/>
          </a:p>
        </p:txBody>
      </p:sp>
      <p:sp>
        <p:nvSpPr>
          <p:cNvPr id="318" name="Google Shape;318;p30"/>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15</a:t>
            </a:fld>
            <a:endParaRPr>
              <a:solidFill>
                <a:srgbClr val="FFFFFF"/>
              </a:solidFill>
            </a:endParaRPr>
          </a:p>
        </p:txBody>
      </p:sp>
      <p:sp>
        <p:nvSpPr>
          <p:cNvPr id="5" name="Text Placeholder 3"/>
          <p:cNvSpPr txBox="1">
            <a:spLocks/>
          </p:cNvSpPr>
          <p:nvPr/>
        </p:nvSpPr>
        <p:spPr>
          <a:xfrm>
            <a:off x="2516488" y="1"/>
            <a:ext cx="6715194" cy="5143500"/>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L="457200" marR="0" lvl="0" indent="-304800" algn="l" rtl="0">
              <a:lnSpc>
                <a:spcPct val="115000"/>
              </a:lnSpc>
              <a:spcBef>
                <a:spcPts val="60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1pPr>
            <a:lvl2pPr marL="914400" marR="0" lvl="1"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2pPr>
            <a:lvl3pPr marL="1371600" marR="0" lvl="2"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3pPr>
            <a:lvl4pPr marL="1828800" marR="0" lvl="3"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4pPr>
            <a:lvl5pPr marL="2286000" marR="0" lvl="4"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5pPr>
            <a:lvl6pPr marL="2743200" marR="0" lvl="5"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6pPr>
            <a:lvl7pPr marL="3200400" marR="0" lvl="6"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7pPr>
            <a:lvl8pPr marL="3657600" marR="0" lvl="7"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8pPr>
            <a:lvl9pPr marL="4114800" marR="0" lvl="8"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9pPr>
          </a:lstStyle>
          <a:p>
            <a:pPr marL="152400" indent="0">
              <a:buNone/>
            </a:pPr>
            <a:r>
              <a:rPr lang="en-US" sz="1400" dirty="0" smtClean="0">
                <a:solidFill>
                  <a:schemeClr val="bg1">
                    <a:lumMod val="50000"/>
                  </a:schemeClr>
                </a:solidFill>
              </a:rPr>
              <a:t>9. </a:t>
            </a:r>
            <a:r>
              <a:rPr lang="en-US" sz="1400" dirty="0" err="1">
                <a:solidFill>
                  <a:schemeClr val="bg1">
                    <a:lumMod val="50000"/>
                  </a:schemeClr>
                </a:solidFill>
              </a:rPr>
              <a:t>ProGlove</a:t>
            </a:r>
            <a:r>
              <a:rPr lang="en-US" sz="1400" dirty="0">
                <a:solidFill>
                  <a:schemeClr val="bg1">
                    <a:lumMod val="50000"/>
                  </a:schemeClr>
                </a:solidFill>
              </a:rPr>
              <a:t> Mark | </a:t>
            </a:r>
            <a:r>
              <a:rPr lang="en-US" sz="1400" dirty="0" err="1">
                <a:solidFill>
                  <a:schemeClr val="bg1">
                    <a:lumMod val="50000"/>
                  </a:schemeClr>
                </a:solidFill>
              </a:rPr>
              <a:t>IoT</a:t>
            </a:r>
            <a:r>
              <a:rPr lang="en-US" sz="1400" dirty="0">
                <a:solidFill>
                  <a:schemeClr val="bg1">
                    <a:lumMod val="50000"/>
                  </a:schemeClr>
                </a:solidFill>
              </a:rPr>
              <a:t> One. [</a:t>
            </a:r>
            <a:r>
              <a:rPr lang="en-US" sz="1400" dirty="0" smtClean="0">
                <a:solidFill>
                  <a:schemeClr val="bg1">
                    <a:lumMod val="50000"/>
                  </a:schemeClr>
                </a:solidFill>
              </a:rPr>
              <a:t>Online, Cited</a:t>
            </a:r>
            <a:r>
              <a:rPr lang="en-US" sz="1400" dirty="0">
                <a:solidFill>
                  <a:schemeClr val="bg1">
                    <a:lumMod val="50000"/>
                  </a:schemeClr>
                </a:solidFill>
              </a:rPr>
              <a:t>: 10 20, 2018.] </a:t>
            </a:r>
            <a:r>
              <a:rPr lang="en-US" sz="1400" dirty="0">
                <a:solidFill>
                  <a:schemeClr val="bg1">
                    <a:lumMod val="50000"/>
                  </a:schemeClr>
                </a:solidFill>
                <a:hlinkClick r:id="rId3"/>
              </a:rPr>
              <a:t>https://</a:t>
            </a:r>
            <a:r>
              <a:rPr lang="en-US" sz="1400" dirty="0" smtClean="0">
                <a:solidFill>
                  <a:schemeClr val="bg1">
                    <a:lumMod val="50000"/>
                  </a:schemeClr>
                </a:solidFill>
                <a:hlinkClick r:id="rId3"/>
              </a:rPr>
              <a:t>www.iotone.com/hardware/proglove-mark/h5903</a:t>
            </a:r>
            <a:endParaRPr lang="en-US" sz="1400" dirty="0" smtClean="0">
              <a:solidFill>
                <a:schemeClr val="bg1">
                  <a:lumMod val="50000"/>
                </a:schemeClr>
              </a:solidFill>
            </a:endParaRPr>
          </a:p>
          <a:p>
            <a:pPr marL="152400" indent="0">
              <a:buNone/>
            </a:pPr>
            <a:r>
              <a:rPr lang="en-US" sz="1400" dirty="0" smtClean="0">
                <a:solidFill>
                  <a:schemeClr val="bg1">
                    <a:lumMod val="50000"/>
                  </a:schemeClr>
                </a:solidFill>
              </a:rPr>
              <a:t>10. </a:t>
            </a:r>
            <a:r>
              <a:rPr lang="en-US" sz="1400" dirty="0" err="1">
                <a:solidFill>
                  <a:schemeClr val="bg1">
                    <a:lumMod val="50000"/>
                  </a:schemeClr>
                </a:solidFill>
              </a:rPr>
              <a:t>Eversense</a:t>
            </a:r>
            <a:r>
              <a:rPr lang="en-US" sz="1400" dirty="0">
                <a:solidFill>
                  <a:schemeClr val="bg1">
                    <a:lumMod val="50000"/>
                  </a:schemeClr>
                </a:solidFill>
              </a:rPr>
              <a:t> CMG System - </a:t>
            </a:r>
            <a:r>
              <a:rPr lang="en-US" sz="1400" dirty="0" err="1">
                <a:solidFill>
                  <a:schemeClr val="bg1">
                    <a:lumMod val="50000"/>
                  </a:schemeClr>
                </a:solidFill>
              </a:rPr>
              <a:t>Eversense</a:t>
            </a:r>
            <a:r>
              <a:rPr lang="en-US" sz="1400" dirty="0">
                <a:solidFill>
                  <a:schemeClr val="bg1">
                    <a:lumMod val="50000"/>
                  </a:schemeClr>
                </a:solidFill>
              </a:rPr>
              <a:t> - Outside of the US. [</a:t>
            </a:r>
            <a:r>
              <a:rPr lang="en-US" sz="1400" dirty="0" smtClean="0">
                <a:solidFill>
                  <a:schemeClr val="bg1">
                    <a:lumMod val="50000"/>
                  </a:schemeClr>
                </a:solidFill>
              </a:rPr>
              <a:t>Online, Cited</a:t>
            </a:r>
            <a:r>
              <a:rPr lang="en-US" sz="1400" dirty="0">
                <a:solidFill>
                  <a:schemeClr val="bg1">
                    <a:lumMod val="50000"/>
                  </a:schemeClr>
                </a:solidFill>
              </a:rPr>
              <a:t>: 10 20, 2014.] </a:t>
            </a:r>
            <a:r>
              <a:rPr lang="en-US" sz="1400" dirty="0">
                <a:solidFill>
                  <a:schemeClr val="bg1">
                    <a:lumMod val="50000"/>
                  </a:schemeClr>
                </a:solidFill>
                <a:hlinkClick r:id="rId4"/>
              </a:rPr>
              <a:t>https://ous.eversensediabetes.com/products</a:t>
            </a:r>
            <a:r>
              <a:rPr lang="en-US" sz="1400" dirty="0" smtClean="0">
                <a:solidFill>
                  <a:schemeClr val="bg1">
                    <a:lumMod val="50000"/>
                  </a:schemeClr>
                </a:solidFill>
                <a:hlinkClick r:id="rId4"/>
              </a:rPr>
              <a:t>/</a:t>
            </a:r>
            <a:endParaRPr lang="en-US" sz="1400" dirty="0" smtClean="0">
              <a:solidFill>
                <a:schemeClr val="bg1">
                  <a:lumMod val="50000"/>
                </a:schemeClr>
              </a:solidFill>
            </a:endParaRPr>
          </a:p>
          <a:p>
            <a:pPr marL="152400" indent="0">
              <a:buNone/>
            </a:pPr>
            <a:r>
              <a:rPr lang="en-US" sz="1400" dirty="0" smtClean="0">
                <a:solidFill>
                  <a:schemeClr val="bg1">
                    <a:lumMod val="50000"/>
                  </a:schemeClr>
                </a:solidFill>
              </a:rPr>
              <a:t>11. </a:t>
            </a:r>
            <a:r>
              <a:rPr lang="en-US" sz="1400" dirty="0" err="1">
                <a:solidFill>
                  <a:schemeClr val="bg1">
                    <a:lumMod val="50000"/>
                  </a:schemeClr>
                </a:solidFill>
              </a:rPr>
              <a:t>Trên</a:t>
            </a:r>
            <a:r>
              <a:rPr lang="en-US" sz="1400" dirty="0">
                <a:solidFill>
                  <a:schemeClr val="bg1">
                    <a:lumMod val="50000"/>
                  </a:schemeClr>
                </a:solidFill>
              </a:rPr>
              <a:t> </a:t>
            </a:r>
            <a:r>
              <a:rPr lang="en-US" sz="1400" dirty="0" err="1">
                <a:solidFill>
                  <a:schemeClr val="bg1">
                    <a:lumMod val="50000"/>
                  </a:schemeClr>
                </a:solidFill>
              </a:rPr>
              <a:t>tay</a:t>
            </a:r>
            <a:r>
              <a:rPr lang="en-US" sz="1400" dirty="0">
                <a:solidFill>
                  <a:schemeClr val="bg1">
                    <a:lumMod val="50000"/>
                  </a:schemeClr>
                </a:solidFill>
              </a:rPr>
              <a:t> </a:t>
            </a:r>
            <a:r>
              <a:rPr lang="en-US" sz="1400" dirty="0" err="1">
                <a:solidFill>
                  <a:schemeClr val="bg1">
                    <a:lumMod val="50000"/>
                  </a:schemeClr>
                </a:solidFill>
              </a:rPr>
              <a:t>nhà</a:t>
            </a:r>
            <a:r>
              <a:rPr lang="en-US" sz="1400" dirty="0">
                <a:solidFill>
                  <a:schemeClr val="bg1">
                    <a:lumMod val="50000"/>
                  </a:schemeClr>
                </a:solidFill>
              </a:rPr>
              <a:t> </a:t>
            </a:r>
            <a:r>
              <a:rPr lang="en-US" sz="1400" dirty="0" err="1">
                <a:solidFill>
                  <a:schemeClr val="bg1">
                    <a:lumMod val="50000"/>
                  </a:schemeClr>
                </a:solidFill>
              </a:rPr>
              <a:t>thông</a:t>
            </a:r>
            <a:r>
              <a:rPr lang="en-US" sz="1400" dirty="0">
                <a:solidFill>
                  <a:schemeClr val="bg1">
                    <a:lumMod val="50000"/>
                  </a:schemeClr>
                </a:solidFill>
              </a:rPr>
              <a:t> minh </a:t>
            </a:r>
            <a:r>
              <a:rPr lang="en-US" sz="1400" dirty="0" err="1">
                <a:solidFill>
                  <a:schemeClr val="bg1">
                    <a:lumMod val="50000"/>
                  </a:schemeClr>
                </a:solidFill>
              </a:rPr>
              <a:t>Bkav</a:t>
            </a:r>
            <a:r>
              <a:rPr lang="en-US" sz="1400" dirty="0">
                <a:solidFill>
                  <a:schemeClr val="bg1">
                    <a:lumMod val="50000"/>
                  </a:schemeClr>
                </a:solidFill>
              </a:rPr>
              <a:t> </a:t>
            </a:r>
            <a:r>
              <a:rPr lang="en-US" sz="1400" dirty="0" err="1">
                <a:solidFill>
                  <a:schemeClr val="bg1">
                    <a:lumMod val="50000"/>
                  </a:schemeClr>
                </a:solidFill>
              </a:rPr>
              <a:t>SmartHome</a:t>
            </a:r>
            <a:r>
              <a:rPr lang="en-US" sz="1400" dirty="0">
                <a:solidFill>
                  <a:schemeClr val="bg1">
                    <a:lumMod val="50000"/>
                  </a:schemeClr>
                </a:solidFill>
              </a:rPr>
              <a:t>. [</a:t>
            </a:r>
            <a:r>
              <a:rPr lang="en-US" sz="1400" dirty="0" smtClean="0">
                <a:solidFill>
                  <a:schemeClr val="bg1">
                    <a:lumMod val="50000"/>
                  </a:schemeClr>
                </a:solidFill>
              </a:rPr>
              <a:t>Online, Cited</a:t>
            </a:r>
            <a:r>
              <a:rPr lang="en-US" sz="1400" dirty="0">
                <a:solidFill>
                  <a:schemeClr val="bg1">
                    <a:lumMod val="50000"/>
                  </a:schemeClr>
                </a:solidFill>
              </a:rPr>
              <a:t>: 10 20, 2018.] </a:t>
            </a:r>
            <a:r>
              <a:rPr lang="en-US" sz="1400" dirty="0">
                <a:solidFill>
                  <a:schemeClr val="bg1">
                    <a:lumMod val="50000"/>
                  </a:schemeClr>
                </a:solidFill>
                <a:hlinkClick r:id="rId5"/>
              </a:rPr>
              <a:t>http://www.bkav.com.vn/hoat-dong-marketing/-/</a:t>
            </a:r>
            <a:r>
              <a:rPr lang="en-US" sz="1400" dirty="0" smtClean="0">
                <a:solidFill>
                  <a:schemeClr val="bg1">
                    <a:lumMod val="50000"/>
                  </a:schemeClr>
                </a:solidFill>
                <a:hlinkClick r:id="rId5"/>
              </a:rPr>
              <a:t>chi_tiet/258950/tren-tay-nha-thong-minh-bkav-smarthome</a:t>
            </a:r>
            <a:endParaRPr lang="en-US" sz="1400" dirty="0" smtClean="0">
              <a:solidFill>
                <a:schemeClr val="bg1">
                  <a:lumMod val="50000"/>
                </a:schemeClr>
              </a:solidFill>
            </a:endParaRPr>
          </a:p>
          <a:p>
            <a:pPr marL="152400" indent="0">
              <a:buNone/>
            </a:pPr>
            <a:r>
              <a:rPr lang="en-US" sz="1400" dirty="0" smtClean="0">
                <a:solidFill>
                  <a:schemeClr val="bg1">
                    <a:lumMod val="50000"/>
                  </a:schemeClr>
                </a:solidFill>
              </a:rPr>
              <a:t>12. </a:t>
            </a:r>
            <a:r>
              <a:rPr lang="en-US" sz="1400" dirty="0" err="1">
                <a:solidFill>
                  <a:schemeClr val="bg1">
                    <a:lumMod val="50000"/>
                  </a:schemeClr>
                </a:solidFill>
              </a:rPr>
              <a:t>Thiết</a:t>
            </a:r>
            <a:r>
              <a:rPr lang="en-US" sz="1400" dirty="0">
                <a:solidFill>
                  <a:schemeClr val="bg1">
                    <a:lumMod val="50000"/>
                  </a:schemeClr>
                </a:solidFill>
              </a:rPr>
              <a:t> </a:t>
            </a:r>
            <a:r>
              <a:rPr lang="en-US" sz="1400" dirty="0" err="1">
                <a:solidFill>
                  <a:schemeClr val="bg1">
                    <a:lumMod val="50000"/>
                  </a:schemeClr>
                </a:solidFill>
              </a:rPr>
              <a:t>bị</a:t>
            </a:r>
            <a:r>
              <a:rPr lang="en-US" sz="1400" dirty="0">
                <a:solidFill>
                  <a:schemeClr val="bg1">
                    <a:lumMod val="50000"/>
                  </a:schemeClr>
                </a:solidFill>
              </a:rPr>
              <a:t> </a:t>
            </a:r>
            <a:r>
              <a:rPr lang="en-US" sz="1400" dirty="0" err="1">
                <a:solidFill>
                  <a:schemeClr val="bg1">
                    <a:lumMod val="50000"/>
                  </a:schemeClr>
                </a:solidFill>
              </a:rPr>
              <a:t>đeo</a:t>
            </a:r>
            <a:r>
              <a:rPr lang="en-US" sz="1400" dirty="0">
                <a:solidFill>
                  <a:schemeClr val="bg1">
                    <a:lumMod val="50000"/>
                  </a:schemeClr>
                </a:solidFill>
              </a:rPr>
              <a:t> - </a:t>
            </a:r>
            <a:r>
              <a:rPr lang="en-US" sz="1400" dirty="0" err="1">
                <a:solidFill>
                  <a:schemeClr val="bg1">
                    <a:lumMod val="50000"/>
                  </a:schemeClr>
                </a:solidFill>
              </a:rPr>
              <a:t>Công</a:t>
            </a:r>
            <a:r>
              <a:rPr lang="en-US" sz="1400" dirty="0">
                <a:solidFill>
                  <a:schemeClr val="bg1">
                    <a:lumMod val="50000"/>
                  </a:schemeClr>
                </a:solidFill>
              </a:rPr>
              <a:t> </a:t>
            </a:r>
            <a:r>
              <a:rPr lang="en-US" sz="1400" dirty="0" err="1">
                <a:solidFill>
                  <a:schemeClr val="bg1">
                    <a:lumMod val="50000"/>
                  </a:schemeClr>
                </a:solidFill>
              </a:rPr>
              <a:t>nghệ</a:t>
            </a:r>
            <a:r>
              <a:rPr lang="en-US" sz="1400" dirty="0">
                <a:solidFill>
                  <a:schemeClr val="bg1">
                    <a:lumMod val="50000"/>
                  </a:schemeClr>
                </a:solidFill>
              </a:rPr>
              <a:t> </a:t>
            </a:r>
            <a:r>
              <a:rPr lang="en-US" sz="1400" dirty="0" err="1">
                <a:solidFill>
                  <a:schemeClr val="bg1">
                    <a:lumMod val="50000"/>
                  </a:schemeClr>
                </a:solidFill>
              </a:rPr>
              <a:t>quản</a:t>
            </a:r>
            <a:r>
              <a:rPr lang="en-US" sz="1400" dirty="0">
                <a:solidFill>
                  <a:schemeClr val="bg1">
                    <a:lumMod val="50000"/>
                  </a:schemeClr>
                </a:solidFill>
              </a:rPr>
              <a:t> </a:t>
            </a:r>
            <a:r>
              <a:rPr lang="en-US" sz="1400" dirty="0" err="1">
                <a:solidFill>
                  <a:schemeClr val="bg1">
                    <a:lumMod val="50000"/>
                  </a:schemeClr>
                </a:solidFill>
              </a:rPr>
              <a:t>trị</a:t>
            </a:r>
            <a:r>
              <a:rPr lang="en-US" sz="1400" dirty="0">
                <a:solidFill>
                  <a:schemeClr val="bg1">
                    <a:lumMod val="50000"/>
                  </a:schemeClr>
                </a:solidFill>
              </a:rPr>
              <a:t> </a:t>
            </a:r>
            <a:r>
              <a:rPr lang="en-US" sz="1400" dirty="0" err="1">
                <a:solidFill>
                  <a:schemeClr val="bg1">
                    <a:lumMod val="50000"/>
                  </a:schemeClr>
                </a:solidFill>
              </a:rPr>
              <a:t>chăn</a:t>
            </a:r>
            <a:r>
              <a:rPr lang="en-US" sz="1400" dirty="0">
                <a:solidFill>
                  <a:schemeClr val="bg1">
                    <a:lumMod val="50000"/>
                  </a:schemeClr>
                </a:solidFill>
              </a:rPr>
              <a:t> </a:t>
            </a:r>
            <a:r>
              <a:rPr lang="en-US" sz="1400" dirty="0" err="1">
                <a:solidFill>
                  <a:schemeClr val="bg1">
                    <a:lumMod val="50000"/>
                  </a:schemeClr>
                </a:solidFill>
              </a:rPr>
              <a:t>nuôi</a:t>
            </a:r>
            <a:r>
              <a:rPr lang="en-US" sz="1400" dirty="0">
                <a:solidFill>
                  <a:schemeClr val="bg1">
                    <a:lumMod val="50000"/>
                  </a:schemeClr>
                </a:solidFill>
              </a:rPr>
              <a:t>. [</a:t>
            </a:r>
            <a:r>
              <a:rPr lang="en-US" sz="1400" dirty="0" smtClean="0">
                <a:solidFill>
                  <a:schemeClr val="bg1">
                    <a:lumMod val="50000"/>
                  </a:schemeClr>
                </a:solidFill>
              </a:rPr>
              <a:t>Online, Cited</a:t>
            </a:r>
            <a:r>
              <a:rPr lang="en-US" sz="1400" dirty="0">
                <a:solidFill>
                  <a:schemeClr val="bg1">
                    <a:lumMod val="50000"/>
                  </a:schemeClr>
                </a:solidFill>
              </a:rPr>
              <a:t>: 12 20, 2018.] </a:t>
            </a:r>
            <a:r>
              <a:rPr lang="en-US" sz="1400" dirty="0">
                <a:solidFill>
                  <a:schemeClr val="bg1">
                    <a:lumMod val="50000"/>
                  </a:schemeClr>
                </a:solidFill>
                <a:hlinkClick r:id="rId6"/>
              </a:rPr>
              <a:t>http://nguoichannuoi.vn/thiet-bi-deo---</a:t>
            </a:r>
            <a:r>
              <a:rPr lang="en-US" sz="1400" dirty="0" smtClean="0">
                <a:solidFill>
                  <a:schemeClr val="bg1">
                    <a:lumMod val="50000"/>
                  </a:schemeClr>
                </a:solidFill>
                <a:hlinkClick r:id="rId6"/>
              </a:rPr>
              <a:t>cong-nghe-quan-tri-chan-nuoi-nd2487.html</a:t>
            </a:r>
            <a:endParaRPr lang="en-US" sz="1400" dirty="0" smtClean="0">
              <a:solidFill>
                <a:schemeClr val="bg1">
                  <a:lumMod val="50000"/>
                </a:schemeClr>
              </a:solidFill>
            </a:endParaRPr>
          </a:p>
          <a:p>
            <a:pPr marL="152400" indent="0">
              <a:buNone/>
            </a:pPr>
            <a:r>
              <a:rPr lang="en-US" sz="1400" dirty="0" smtClean="0">
                <a:solidFill>
                  <a:schemeClr val="bg1">
                    <a:lumMod val="50000"/>
                  </a:schemeClr>
                </a:solidFill>
              </a:rPr>
              <a:t>13. </a:t>
            </a:r>
            <a:r>
              <a:rPr lang="en-US" sz="1400" dirty="0">
                <a:solidFill>
                  <a:schemeClr val="bg1">
                    <a:lumMod val="50000"/>
                  </a:schemeClr>
                </a:solidFill>
              </a:rPr>
              <a:t>Automatic feed pusher - always fresh feed - Juno - Lely. [</a:t>
            </a:r>
            <a:r>
              <a:rPr lang="en-US" sz="1400" dirty="0" smtClean="0">
                <a:solidFill>
                  <a:schemeClr val="bg1">
                    <a:lumMod val="50000"/>
                  </a:schemeClr>
                </a:solidFill>
              </a:rPr>
              <a:t>Online, Cited</a:t>
            </a:r>
            <a:r>
              <a:rPr lang="en-US" sz="1400" dirty="0">
                <a:solidFill>
                  <a:schemeClr val="bg1">
                    <a:lumMod val="50000"/>
                  </a:schemeClr>
                </a:solidFill>
              </a:rPr>
              <a:t>: 10 20, 2018.] </a:t>
            </a:r>
            <a:r>
              <a:rPr lang="en-US" sz="1400" dirty="0">
                <a:solidFill>
                  <a:schemeClr val="bg1">
                    <a:lumMod val="50000"/>
                  </a:schemeClr>
                </a:solidFill>
                <a:hlinkClick r:id="rId7"/>
              </a:rPr>
              <a:t>https://www.lely.com/solutions/feeding/juno</a:t>
            </a:r>
            <a:r>
              <a:rPr lang="en-US" sz="1400" dirty="0" smtClean="0">
                <a:solidFill>
                  <a:schemeClr val="bg1">
                    <a:lumMod val="50000"/>
                  </a:schemeClr>
                </a:solidFill>
                <a:hlinkClick r:id="rId7"/>
              </a:rPr>
              <a:t>/</a:t>
            </a:r>
            <a:endParaRPr lang="en-US" sz="1400" dirty="0" smtClean="0">
              <a:solidFill>
                <a:schemeClr val="bg1">
                  <a:lumMod val="50000"/>
                </a:schemeClr>
              </a:solidFill>
            </a:endParaRPr>
          </a:p>
          <a:p>
            <a:pPr marL="152400" indent="0">
              <a:buNone/>
            </a:pPr>
            <a:r>
              <a:rPr lang="en-US" sz="1400" dirty="0" smtClean="0">
                <a:solidFill>
                  <a:schemeClr val="bg1">
                    <a:lumMod val="50000"/>
                  </a:schemeClr>
                </a:solidFill>
              </a:rPr>
              <a:t>13</a:t>
            </a:r>
            <a:r>
              <a:rPr lang="vi-VN" sz="1400" dirty="0" smtClean="0">
                <a:solidFill>
                  <a:schemeClr val="bg1">
                    <a:lumMod val="50000"/>
                  </a:schemeClr>
                </a:solidFill>
              </a:rPr>
              <a:t>. </a:t>
            </a:r>
            <a:r>
              <a:rPr lang="vi-VN" sz="1400" dirty="0">
                <a:solidFill>
                  <a:schemeClr val="bg1">
                    <a:lumMod val="50000"/>
                  </a:schemeClr>
                </a:solidFill>
              </a:rPr>
              <a:t>Việt Nam nên đầu tư đào tạo kỹ sư phần mềm IoT. [</a:t>
            </a:r>
            <a:r>
              <a:rPr lang="vi-VN" sz="1400" dirty="0" smtClean="0">
                <a:solidFill>
                  <a:schemeClr val="bg1">
                    <a:lumMod val="50000"/>
                  </a:schemeClr>
                </a:solidFill>
              </a:rPr>
              <a:t>Online</a:t>
            </a:r>
            <a:r>
              <a:rPr lang="en-US" sz="1400" dirty="0" smtClean="0">
                <a:solidFill>
                  <a:schemeClr val="bg1">
                    <a:lumMod val="50000"/>
                  </a:schemeClr>
                </a:solidFill>
              </a:rPr>
              <a:t>, </a:t>
            </a:r>
            <a:r>
              <a:rPr lang="vi-VN" sz="1400" dirty="0" smtClean="0">
                <a:solidFill>
                  <a:schemeClr val="bg1">
                    <a:lumMod val="50000"/>
                  </a:schemeClr>
                </a:solidFill>
              </a:rPr>
              <a:t>Cited</a:t>
            </a:r>
            <a:r>
              <a:rPr lang="vi-VN" sz="1400" dirty="0">
                <a:solidFill>
                  <a:schemeClr val="bg1">
                    <a:lumMod val="50000"/>
                  </a:schemeClr>
                </a:solidFill>
              </a:rPr>
              <a:t>: 10 26, 2018.] </a:t>
            </a:r>
            <a:r>
              <a:rPr lang="vi-VN" sz="1400" dirty="0">
                <a:solidFill>
                  <a:schemeClr val="bg1">
                    <a:lumMod val="50000"/>
                  </a:schemeClr>
                </a:solidFill>
                <a:hlinkClick r:id="rId8"/>
              </a:rPr>
              <a:t>https://</a:t>
            </a:r>
            <a:r>
              <a:rPr lang="vi-VN" sz="1400" dirty="0" smtClean="0">
                <a:solidFill>
                  <a:schemeClr val="bg1">
                    <a:lumMod val="50000"/>
                  </a:schemeClr>
                </a:solidFill>
                <a:hlinkClick r:id="rId8"/>
              </a:rPr>
              <a:t>viettimes.vn/viet-nam-nen-dau-tu-dao-tao-ky-su-phan-mem-iot-121101.html</a:t>
            </a:r>
            <a:endParaRPr lang="en-US" sz="1400" dirty="0">
              <a:solidFill>
                <a:schemeClr val="bg1">
                  <a:lumMod val="50000"/>
                </a:schemeClr>
              </a:solidFill>
            </a:endParaRPr>
          </a:p>
        </p:txBody>
      </p:sp>
      <p:sp>
        <p:nvSpPr>
          <p:cNvPr id="7" name="Google Shape;316;p30"/>
          <p:cNvSpPr txBox="1">
            <a:spLocks/>
          </p:cNvSpPr>
          <p:nvPr/>
        </p:nvSpPr>
        <p:spPr>
          <a:xfrm>
            <a:off x="234449" y="575500"/>
            <a:ext cx="2282039" cy="1364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1pPr>
            <a:lvl2pPr marR="0" lvl="1"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2pPr>
            <a:lvl3pPr marR="0" lvl="2"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3pPr>
            <a:lvl4pPr marR="0" lvl="3"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4pPr>
            <a:lvl5pPr marR="0" lvl="4"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5pPr>
            <a:lvl6pPr marR="0" lvl="5"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6pPr>
            <a:lvl7pPr marR="0" lvl="6"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7pPr>
            <a:lvl8pPr marR="0" lvl="7"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8pPr>
            <a:lvl9pPr marR="0" lvl="8"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9pPr>
          </a:lstStyle>
          <a:p>
            <a:r>
              <a:rPr lang="vi-VN" sz="3200" dirty="0" smtClean="0"/>
              <a:t>Documents</a:t>
            </a:r>
            <a:endParaRPr lang="vi-VN" sz="3200" dirty="0"/>
          </a:p>
        </p:txBody>
      </p:sp>
    </p:spTree>
    <p:extLst>
      <p:ext uri="{BB962C8B-B14F-4D97-AF65-F5344CB8AC3E}">
        <p14:creationId xmlns:p14="http://schemas.microsoft.com/office/powerpoint/2010/main" val="26926237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50"/>
                                        <p:tgtEl>
                                          <p:spTgt spid="5">
                                            <p:txEl>
                                              <p:pRg st="0" end="0"/>
                                            </p:txEl>
                                          </p:spTgt>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250"/>
                                        <p:tgtEl>
                                          <p:spTgt spid="5">
                                            <p:txEl>
                                              <p:pRg st="1" end="1"/>
                                            </p:txEl>
                                          </p:spTgt>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250"/>
                                        <p:tgtEl>
                                          <p:spTgt spid="5">
                                            <p:txEl>
                                              <p:pRg st="2" end="2"/>
                                            </p:txEl>
                                          </p:spTgt>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250"/>
                                        <p:tgtEl>
                                          <p:spTgt spid="5">
                                            <p:txEl>
                                              <p:pRg st="3" end="3"/>
                                            </p:txEl>
                                          </p:spTgt>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25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fade">
                                      <p:cBhvr>
                                        <p:cTn id="28" dur="25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3"/>
          <p:cNvSpPr txBox="1">
            <a:spLocks noGrp="1"/>
          </p:cNvSpPr>
          <p:nvPr>
            <p:ph type="title"/>
          </p:nvPr>
        </p:nvSpPr>
        <p:spPr>
          <a:xfrm>
            <a:off x="234450" y="1303479"/>
            <a:ext cx="2046300" cy="325302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dirty="0" smtClean="0"/>
              <a:t>Outline</a:t>
            </a:r>
            <a:endParaRPr sz="2800" b="1" dirty="0"/>
          </a:p>
        </p:txBody>
      </p:sp>
      <p:sp>
        <p:nvSpPr>
          <p:cNvPr id="362" name="Google Shape;362;p3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sp>
        <p:nvSpPr>
          <p:cNvPr id="364" name="Google Shape;364;p33"/>
          <p:cNvSpPr/>
          <p:nvPr/>
        </p:nvSpPr>
        <p:spPr>
          <a:xfrm>
            <a:off x="2634012" y="3450481"/>
            <a:ext cx="2651759" cy="1463040"/>
          </a:xfrm>
          <a:prstGeom prst="chevron">
            <a:avLst>
              <a:gd name="adj" fmla="val 29853"/>
            </a:avLst>
          </a:prstGeom>
          <a:solidFill>
            <a:srgbClr val="FFA400">
              <a:alpha val="715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smtClean="0">
                <a:solidFill>
                  <a:srgbClr val="FFFFFF"/>
                </a:solidFill>
                <a:latin typeface="Nunito Sans"/>
                <a:ea typeface="Nunito Sans"/>
                <a:cs typeface="Nunito Sans"/>
                <a:sym typeface="Nunito Sans"/>
              </a:rPr>
              <a:t>Definition</a:t>
            </a:r>
            <a:endParaRPr sz="2000" dirty="0">
              <a:solidFill>
                <a:srgbClr val="FFFFFF"/>
              </a:solidFill>
              <a:latin typeface="Nunito Sans"/>
              <a:ea typeface="Nunito Sans"/>
              <a:cs typeface="Nunito Sans"/>
              <a:sym typeface="Nunito Sans"/>
            </a:endParaRPr>
          </a:p>
        </p:txBody>
      </p:sp>
      <p:sp>
        <p:nvSpPr>
          <p:cNvPr id="361" name="Google Shape;361;p33"/>
          <p:cNvSpPr/>
          <p:nvPr/>
        </p:nvSpPr>
        <p:spPr>
          <a:xfrm>
            <a:off x="3927640" y="2376980"/>
            <a:ext cx="2651760" cy="1463040"/>
          </a:xfrm>
          <a:prstGeom prst="chevron">
            <a:avLst>
              <a:gd name="adj" fmla="val 29853"/>
            </a:avLst>
          </a:prstGeom>
          <a:solidFill>
            <a:srgbClr val="F67031">
              <a:alpha val="72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smtClean="0">
                <a:solidFill>
                  <a:srgbClr val="FFFFFF"/>
                </a:solidFill>
                <a:latin typeface="Nunito Sans"/>
                <a:ea typeface="Nunito Sans"/>
                <a:cs typeface="Nunito Sans"/>
                <a:sym typeface="Nunito Sans"/>
              </a:rPr>
              <a:t>Technology</a:t>
            </a:r>
            <a:endParaRPr sz="1800">
              <a:solidFill>
                <a:srgbClr val="FFFFFF"/>
              </a:solidFill>
              <a:latin typeface="Nunito Sans"/>
              <a:ea typeface="Nunito Sans"/>
              <a:cs typeface="Nunito Sans"/>
              <a:sym typeface="Nunito Sans"/>
            </a:endParaRPr>
          </a:p>
        </p:txBody>
      </p:sp>
      <p:sp>
        <p:nvSpPr>
          <p:cNvPr id="8" name="Google Shape;363;p33"/>
          <p:cNvSpPr/>
          <p:nvPr/>
        </p:nvSpPr>
        <p:spPr>
          <a:xfrm>
            <a:off x="5159602" y="1303479"/>
            <a:ext cx="2651760" cy="1463040"/>
          </a:xfrm>
          <a:prstGeom prst="chevron">
            <a:avLst>
              <a:gd name="adj" fmla="val 29853"/>
            </a:avLst>
          </a:prstGeom>
          <a:solidFill>
            <a:srgbClr val="ED0036">
              <a:alpha val="715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smtClean="0">
                <a:solidFill>
                  <a:srgbClr val="FFFFFF"/>
                </a:solidFill>
                <a:latin typeface="Nunito Sans"/>
                <a:ea typeface="Nunito Sans"/>
                <a:cs typeface="Nunito Sans"/>
                <a:sym typeface="Nunito Sans"/>
              </a:rPr>
              <a:t>Application</a:t>
            </a:r>
            <a:endParaRPr sz="2000">
              <a:solidFill>
                <a:srgbClr val="FFFFFF"/>
              </a:solidFill>
              <a:latin typeface="Nunito Sans"/>
              <a:ea typeface="Nunito Sans"/>
              <a:cs typeface="Nunito Sans"/>
              <a:sym typeface="Nunito Sans"/>
            </a:endParaRPr>
          </a:p>
        </p:txBody>
      </p:sp>
      <p:sp>
        <p:nvSpPr>
          <p:cNvPr id="363" name="Google Shape;363;p33"/>
          <p:cNvSpPr/>
          <p:nvPr/>
        </p:nvSpPr>
        <p:spPr>
          <a:xfrm>
            <a:off x="6453724" y="229978"/>
            <a:ext cx="2651760" cy="1463040"/>
          </a:xfrm>
          <a:prstGeom prst="chevron">
            <a:avLst>
              <a:gd name="adj" fmla="val 29853"/>
            </a:avLst>
          </a:prstGeom>
          <a:solidFill>
            <a:srgbClr val="CC4125">
              <a:alpha val="72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smtClean="0">
                <a:solidFill>
                  <a:srgbClr val="FFFFFF"/>
                </a:solidFill>
                <a:latin typeface="Nunito Sans"/>
                <a:ea typeface="Nunito Sans"/>
                <a:cs typeface="Nunito Sans"/>
                <a:sym typeface="Nunito Sans"/>
              </a:rPr>
              <a:t>Conclusion</a:t>
            </a:r>
            <a:endParaRPr sz="1600">
              <a:solidFill>
                <a:srgbClr val="FFFFFF"/>
              </a:solidFill>
              <a:latin typeface="Nunito Sans"/>
              <a:ea typeface="Nunito Sans"/>
              <a:cs typeface="Nunito Sans"/>
              <a:sym typeface="Nunito Sans"/>
            </a:endParaRPr>
          </a:p>
        </p:txBody>
      </p:sp>
    </p:spTree>
    <p:extLst>
      <p:ext uri="{BB962C8B-B14F-4D97-AF65-F5344CB8AC3E}">
        <p14:creationId xmlns:p14="http://schemas.microsoft.com/office/powerpoint/2010/main" val="1217041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64">
                                            <p:bg/>
                                          </p:spTgt>
                                        </p:tgtEl>
                                        <p:attrNameLst>
                                          <p:attrName>style.visibility</p:attrName>
                                        </p:attrNameLst>
                                      </p:cBhvr>
                                      <p:to>
                                        <p:strVal val="visible"/>
                                      </p:to>
                                    </p:set>
                                    <p:anim calcmode="lin" valueType="num">
                                      <p:cBhvr additive="base">
                                        <p:cTn id="7" dur="250" fill="hold"/>
                                        <p:tgtEl>
                                          <p:spTgt spid="364">
                                            <p:bg/>
                                          </p:spTgt>
                                        </p:tgtEl>
                                        <p:attrNameLst>
                                          <p:attrName>ppt_x</p:attrName>
                                        </p:attrNameLst>
                                      </p:cBhvr>
                                      <p:tavLst>
                                        <p:tav tm="0">
                                          <p:val>
                                            <p:strVal val="0-#ppt_w/2"/>
                                          </p:val>
                                        </p:tav>
                                        <p:tav tm="100000">
                                          <p:val>
                                            <p:strVal val="#ppt_x"/>
                                          </p:val>
                                        </p:tav>
                                      </p:tavLst>
                                    </p:anim>
                                    <p:anim calcmode="lin" valueType="num">
                                      <p:cBhvr additive="base">
                                        <p:cTn id="8" dur="250" fill="hold"/>
                                        <p:tgtEl>
                                          <p:spTgt spid="364">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64">
                                            <p:txEl>
                                              <p:pRg st="0" end="0"/>
                                            </p:txEl>
                                          </p:spTgt>
                                        </p:tgtEl>
                                        <p:attrNameLst>
                                          <p:attrName>style.visibility</p:attrName>
                                        </p:attrNameLst>
                                      </p:cBhvr>
                                      <p:to>
                                        <p:strVal val="visible"/>
                                      </p:to>
                                    </p:set>
                                    <p:anim calcmode="lin" valueType="num">
                                      <p:cBhvr additive="base">
                                        <p:cTn id="11" dur="250" fill="hold"/>
                                        <p:tgtEl>
                                          <p:spTgt spid="364">
                                            <p:txEl>
                                              <p:pRg st="0" end="0"/>
                                            </p:txEl>
                                          </p:spTgt>
                                        </p:tgtEl>
                                        <p:attrNameLst>
                                          <p:attrName>ppt_x</p:attrName>
                                        </p:attrNameLst>
                                      </p:cBhvr>
                                      <p:tavLst>
                                        <p:tav tm="0">
                                          <p:val>
                                            <p:strVal val="0-#ppt_w/2"/>
                                          </p:val>
                                        </p:tav>
                                        <p:tav tm="100000">
                                          <p:val>
                                            <p:strVal val="#ppt_x"/>
                                          </p:val>
                                        </p:tav>
                                      </p:tavLst>
                                    </p:anim>
                                    <p:anim calcmode="lin" valueType="num">
                                      <p:cBhvr additive="base">
                                        <p:cTn id="12" dur="250" fill="hold"/>
                                        <p:tgtEl>
                                          <p:spTgt spid="364">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250"/>
                            </p:stCondLst>
                            <p:childTnLst>
                              <p:par>
                                <p:cTn id="14" presetID="2" presetClass="entr" presetSubtype="8" fill="hold" grpId="0" nodeType="afterEffect">
                                  <p:stCondLst>
                                    <p:cond delay="0"/>
                                  </p:stCondLst>
                                  <p:childTnLst>
                                    <p:set>
                                      <p:cBhvr>
                                        <p:cTn id="15" dur="1" fill="hold">
                                          <p:stCondLst>
                                            <p:cond delay="0"/>
                                          </p:stCondLst>
                                        </p:cTn>
                                        <p:tgtEl>
                                          <p:spTgt spid="361">
                                            <p:bg/>
                                          </p:spTgt>
                                        </p:tgtEl>
                                        <p:attrNameLst>
                                          <p:attrName>style.visibility</p:attrName>
                                        </p:attrNameLst>
                                      </p:cBhvr>
                                      <p:to>
                                        <p:strVal val="visible"/>
                                      </p:to>
                                    </p:set>
                                    <p:anim calcmode="lin" valueType="num">
                                      <p:cBhvr additive="base">
                                        <p:cTn id="16" dur="250" fill="hold"/>
                                        <p:tgtEl>
                                          <p:spTgt spid="361">
                                            <p:bg/>
                                          </p:spTgt>
                                        </p:tgtEl>
                                        <p:attrNameLst>
                                          <p:attrName>ppt_x</p:attrName>
                                        </p:attrNameLst>
                                      </p:cBhvr>
                                      <p:tavLst>
                                        <p:tav tm="0">
                                          <p:val>
                                            <p:strVal val="0-#ppt_w/2"/>
                                          </p:val>
                                        </p:tav>
                                        <p:tav tm="100000">
                                          <p:val>
                                            <p:strVal val="#ppt_x"/>
                                          </p:val>
                                        </p:tav>
                                      </p:tavLst>
                                    </p:anim>
                                    <p:anim calcmode="lin" valueType="num">
                                      <p:cBhvr additive="base">
                                        <p:cTn id="17" dur="250" fill="hold"/>
                                        <p:tgtEl>
                                          <p:spTgt spid="361">
                                            <p:bg/>
                                          </p:spTgt>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361">
                                            <p:txEl>
                                              <p:pRg st="0" end="0"/>
                                            </p:txEl>
                                          </p:spTgt>
                                        </p:tgtEl>
                                        <p:attrNameLst>
                                          <p:attrName>style.visibility</p:attrName>
                                        </p:attrNameLst>
                                      </p:cBhvr>
                                      <p:to>
                                        <p:strVal val="visible"/>
                                      </p:to>
                                    </p:set>
                                    <p:anim calcmode="lin" valueType="num">
                                      <p:cBhvr additive="base">
                                        <p:cTn id="20" dur="250" fill="hold"/>
                                        <p:tgtEl>
                                          <p:spTgt spid="361">
                                            <p:txEl>
                                              <p:pRg st="0" end="0"/>
                                            </p:txEl>
                                          </p:spTgt>
                                        </p:tgtEl>
                                        <p:attrNameLst>
                                          <p:attrName>ppt_x</p:attrName>
                                        </p:attrNameLst>
                                      </p:cBhvr>
                                      <p:tavLst>
                                        <p:tav tm="0">
                                          <p:val>
                                            <p:strVal val="0-#ppt_w/2"/>
                                          </p:val>
                                        </p:tav>
                                        <p:tav tm="100000">
                                          <p:val>
                                            <p:strVal val="#ppt_x"/>
                                          </p:val>
                                        </p:tav>
                                      </p:tavLst>
                                    </p:anim>
                                    <p:anim calcmode="lin" valueType="num">
                                      <p:cBhvr additive="base">
                                        <p:cTn id="21" dur="250" fill="hold"/>
                                        <p:tgtEl>
                                          <p:spTgt spid="361">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2" presetClass="entr" presetSubtype="8" fill="hold" grpId="0" nodeType="afterEffect">
                                  <p:stCondLst>
                                    <p:cond delay="0"/>
                                  </p:stCondLst>
                                  <p:childTnLst>
                                    <p:set>
                                      <p:cBhvr>
                                        <p:cTn id="24" dur="1" fill="hold">
                                          <p:stCondLst>
                                            <p:cond delay="0"/>
                                          </p:stCondLst>
                                        </p:cTn>
                                        <p:tgtEl>
                                          <p:spTgt spid="8">
                                            <p:bg/>
                                          </p:spTgt>
                                        </p:tgtEl>
                                        <p:attrNameLst>
                                          <p:attrName>style.visibility</p:attrName>
                                        </p:attrNameLst>
                                      </p:cBhvr>
                                      <p:to>
                                        <p:strVal val="visible"/>
                                      </p:to>
                                    </p:set>
                                    <p:anim calcmode="lin" valueType="num">
                                      <p:cBhvr additive="base">
                                        <p:cTn id="25" dur="250" fill="hold"/>
                                        <p:tgtEl>
                                          <p:spTgt spid="8">
                                            <p:bg/>
                                          </p:spTgt>
                                        </p:tgtEl>
                                        <p:attrNameLst>
                                          <p:attrName>ppt_x</p:attrName>
                                        </p:attrNameLst>
                                      </p:cBhvr>
                                      <p:tavLst>
                                        <p:tav tm="0">
                                          <p:val>
                                            <p:strVal val="0-#ppt_w/2"/>
                                          </p:val>
                                        </p:tav>
                                        <p:tav tm="100000">
                                          <p:val>
                                            <p:strVal val="#ppt_x"/>
                                          </p:val>
                                        </p:tav>
                                      </p:tavLst>
                                    </p:anim>
                                    <p:anim calcmode="lin" valueType="num">
                                      <p:cBhvr additive="base">
                                        <p:cTn id="26" dur="250" fill="hold"/>
                                        <p:tgtEl>
                                          <p:spTgt spid="8">
                                            <p:bg/>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 calcmode="lin" valueType="num">
                                      <p:cBhvr additive="base">
                                        <p:cTn id="29" dur="25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30" dur="25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31" fill="hold">
                            <p:stCondLst>
                              <p:cond delay="750"/>
                            </p:stCondLst>
                            <p:childTnLst>
                              <p:par>
                                <p:cTn id="32" presetID="2" presetClass="entr" presetSubtype="8" fill="hold" grpId="0" nodeType="afterEffect">
                                  <p:stCondLst>
                                    <p:cond delay="0"/>
                                  </p:stCondLst>
                                  <p:childTnLst>
                                    <p:set>
                                      <p:cBhvr>
                                        <p:cTn id="33" dur="1" fill="hold">
                                          <p:stCondLst>
                                            <p:cond delay="0"/>
                                          </p:stCondLst>
                                        </p:cTn>
                                        <p:tgtEl>
                                          <p:spTgt spid="363">
                                            <p:bg/>
                                          </p:spTgt>
                                        </p:tgtEl>
                                        <p:attrNameLst>
                                          <p:attrName>style.visibility</p:attrName>
                                        </p:attrNameLst>
                                      </p:cBhvr>
                                      <p:to>
                                        <p:strVal val="visible"/>
                                      </p:to>
                                    </p:set>
                                    <p:anim calcmode="lin" valueType="num">
                                      <p:cBhvr additive="base">
                                        <p:cTn id="34" dur="250" fill="hold"/>
                                        <p:tgtEl>
                                          <p:spTgt spid="363">
                                            <p:bg/>
                                          </p:spTgt>
                                        </p:tgtEl>
                                        <p:attrNameLst>
                                          <p:attrName>ppt_x</p:attrName>
                                        </p:attrNameLst>
                                      </p:cBhvr>
                                      <p:tavLst>
                                        <p:tav tm="0">
                                          <p:val>
                                            <p:strVal val="0-#ppt_w/2"/>
                                          </p:val>
                                        </p:tav>
                                        <p:tav tm="100000">
                                          <p:val>
                                            <p:strVal val="#ppt_x"/>
                                          </p:val>
                                        </p:tav>
                                      </p:tavLst>
                                    </p:anim>
                                    <p:anim calcmode="lin" valueType="num">
                                      <p:cBhvr additive="base">
                                        <p:cTn id="35" dur="250" fill="hold"/>
                                        <p:tgtEl>
                                          <p:spTgt spid="363">
                                            <p:bg/>
                                          </p:spTgt>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363">
                                            <p:txEl>
                                              <p:pRg st="0" end="0"/>
                                            </p:txEl>
                                          </p:spTgt>
                                        </p:tgtEl>
                                        <p:attrNameLst>
                                          <p:attrName>style.visibility</p:attrName>
                                        </p:attrNameLst>
                                      </p:cBhvr>
                                      <p:to>
                                        <p:strVal val="visible"/>
                                      </p:to>
                                    </p:set>
                                    <p:anim calcmode="lin" valueType="num">
                                      <p:cBhvr additive="base">
                                        <p:cTn id="38" dur="250" fill="hold"/>
                                        <p:tgtEl>
                                          <p:spTgt spid="363">
                                            <p:txEl>
                                              <p:pRg st="0" end="0"/>
                                            </p:txEl>
                                          </p:spTgt>
                                        </p:tgtEl>
                                        <p:attrNameLst>
                                          <p:attrName>ppt_x</p:attrName>
                                        </p:attrNameLst>
                                      </p:cBhvr>
                                      <p:tavLst>
                                        <p:tav tm="0">
                                          <p:val>
                                            <p:strVal val="0-#ppt_w/2"/>
                                          </p:val>
                                        </p:tav>
                                        <p:tav tm="100000">
                                          <p:val>
                                            <p:strVal val="#ppt_x"/>
                                          </p:val>
                                        </p:tav>
                                      </p:tavLst>
                                    </p:anim>
                                    <p:anim calcmode="lin" valueType="num">
                                      <p:cBhvr additive="base">
                                        <p:cTn id="39" dur="250" fill="hold"/>
                                        <p:tgtEl>
                                          <p:spTgt spid="36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 grpId="0" uiExpand="1" build="p" animBg="1"/>
      <p:bldP spid="361" grpId="0" uiExpand="1" build="p" animBg="1"/>
      <p:bldP spid="8" grpId="0" uiExpand="1" build="p" animBg="1"/>
      <p:bldP spid="363" grpId="0" uiExpand="1"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1"/>
          <p:cNvSpPr txBox="1">
            <a:spLocks noGrp="1"/>
          </p:cNvSpPr>
          <p:nvPr>
            <p:ph type="body" idx="1"/>
          </p:nvPr>
        </p:nvSpPr>
        <p:spPr>
          <a:xfrm>
            <a:off x="460917" y="1704600"/>
            <a:ext cx="8222165" cy="2714700"/>
          </a:xfrm>
          <a:prstGeom prst="rect">
            <a:avLst/>
          </a:prstGeom>
        </p:spPr>
        <p:txBody>
          <a:bodyPr spcFirstLastPara="1" wrap="square" lIns="91425" tIns="91425" rIns="91425" bIns="91425" anchor="t" anchorCtr="0">
            <a:noAutofit/>
          </a:bodyPr>
          <a:lstStyle/>
          <a:p>
            <a:pPr marL="0" lvl="0" indent="0">
              <a:buNone/>
            </a:pPr>
            <a:r>
              <a:rPr lang="en-US" i="0" smtClean="0"/>
              <a:t>“A network </a:t>
            </a:r>
            <a:r>
              <a:rPr lang="en-US" i="0"/>
              <a:t>of connected devices with </a:t>
            </a:r>
            <a:r>
              <a:rPr lang="en-US" b="1" i="0" smtClean="0">
                <a:solidFill>
                  <a:srgbClr val="F67031"/>
                </a:solidFill>
              </a:rPr>
              <a:t>unique IP </a:t>
            </a:r>
            <a:r>
              <a:rPr lang="en-US" b="1" i="0">
                <a:solidFill>
                  <a:srgbClr val="F67031"/>
                </a:solidFill>
              </a:rPr>
              <a:t>identifiers</a:t>
            </a:r>
            <a:r>
              <a:rPr lang="en-US" i="0"/>
              <a:t> </a:t>
            </a:r>
            <a:r>
              <a:rPr lang="en-US" i="0" smtClean="0"/>
              <a:t>which </a:t>
            </a:r>
            <a:r>
              <a:rPr lang="en-US" i="0"/>
              <a:t>have embedded technologies or are </a:t>
            </a:r>
            <a:r>
              <a:rPr lang="en-US" i="0" smtClean="0"/>
              <a:t>equipped </a:t>
            </a:r>
            <a:r>
              <a:rPr lang="en-US" i="0"/>
              <a:t>with technologies that enable them to </a:t>
            </a:r>
            <a:r>
              <a:rPr lang="en-US" b="1" i="0">
                <a:solidFill>
                  <a:srgbClr val="F67031"/>
                </a:solidFill>
              </a:rPr>
              <a:t>sense, gather data and </a:t>
            </a:r>
            <a:r>
              <a:rPr lang="en-US" b="1" i="0" smtClean="0">
                <a:solidFill>
                  <a:srgbClr val="F67031"/>
                </a:solidFill>
              </a:rPr>
              <a:t>communicate</a:t>
            </a:r>
            <a:r>
              <a:rPr lang="en-US" i="0" smtClean="0"/>
              <a:t>.”</a:t>
            </a:r>
          </a:p>
          <a:p>
            <a:pPr marL="0" lvl="0" indent="0" algn="r">
              <a:buNone/>
            </a:pPr>
            <a:r>
              <a:rPr lang="en-US" smtClean="0"/>
              <a:t>Base on </a:t>
            </a:r>
            <a:r>
              <a:rPr lang="en-US" err="1" smtClean="0"/>
              <a:t>i</a:t>
            </a:r>
            <a:r>
              <a:rPr lang="en-US" smtClean="0"/>
              <a:t>-SCOOP</a:t>
            </a:r>
            <a:endParaRPr/>
          </a:p>
        </p:txBody>
      </p:sp>
      <p:sp>
        <p:nvSpPr>
          <p:cNvPr id="144" name="Google Shape;144;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spTree>
    <p:extLst>
      <p:ext uri="{BB962C8B-B14F-4D97-AF65-F5344CB8AC3E}">
        <p14:creationId xmlns:p14="http://schemas.microsoft.com/office/powerpoint/2010/main" val="16872841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28"/>
          <p:cNvSpPr txBox="1">
            <a:spLocks noGrp="1"/>
          </p:cNvSpPr>
          <p:nvPr>
            <p:ph type="title"/>
          </p:nvPr>
        </p:nvSpPr>
        <p:spPr>
          <a:xfrm>
            <a:off x="104775" y="1233971"/>
            <a:ext cx="2514978" cy="332252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dirty="0" smtClean="0"/>
              <a:t>Technology</a:t>
            </a:r>
            <a:r>
              <a:rPr lang="en" sz="3200" dirty="0" smtClean="0"/>
              <a:t/>
            </a:r>
            <a:br>
              <a:rPr lang="en" sz="3200" dirty="0" smtClean="0"/>
            </a:br>
            <a:r>
              <a:rPr lang="en" sz="2800" dirty="0" smtClean="0"/>
              <a:t>Components</a:t>
            </a:r>
            <a:endParaRPr sz="2800" dirty="0"/>
          </a:p>
        </p:txBody>
      </p:sp>
      <p:sp>
        <p:nvSpPr>
          <p:cNvPr id="249" name="Google Shape;249;p2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grpSp>
        <p:nvGrpSpPr>
          <p:cNvPr id="2" name="Group 1"/>
          <p:cNvGrpSpPr/>
          <p:nvPr/>
        </p:nvGrpSpPr>
        <p:grpSpPr>
          <a:xfrm>
            <a:off x="3447563" y="153546"/>
            <a:ext cx="4912831" cy="4825834"/>
            <a:chOff x="3538202" y="443474"/>
            <a:chExt cx="4365784" cy="4288472"/>
          </a:xfrm>
        </p:grpSpPr>
        <p:grpSp>
          <p:nvGrpSpPr>
            <p:cNvPr id="250" name="Google Shape;250;p28"/>
            <p:cNvGrpSpPr/>
            <p:nvPr/>
          </p:nvGrpSpPr>
          <p:grpSpPr>
            <a:xfrm>
              <a:off x="3538202" y="443474"/>
              <a:ext cx="4365784" cy="4288472"/>
              <a:chOff x="3538204" y="537300"/>
              <a:chExt cx="4365786" cy="4288477"/>
            </a:xfrm>
          </p:grpSpPr>
          <p:sp>
            <p:nvSpPr>
              <p:cNvPr id="251" name="Google Shape;251;p28"/>
              <p:cNvSpPr/>
              <p:nvPr/>
            </p:nvSpPr>
            <p:spPr>
              <a:xfrm>
                <a:off x="3549648" y="537300"/>
                <a:ext cx="1920240" cy="1920240"/>
              </a:xfrm>
              <a:prstGeom prst="ellipse">
                <a:avLst/>
              </a:prstGeom>
              <a:solidFill>
                <a:srgbClr val="FF99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 sz="2000" smtClean="0">
                  <a:solidFill>
                    <a:srgbClr val="FFFFFF"/>
                  </a:solidFill>
                  <a:latin typeface="Nunito Sans"/>
                  <a:ea typeface="Nunito Sans"/>
                  <a:cs typeface="Nunito Sans"/>
                  <a:sym typeface="Nunito Sans"/>
                </a:endParaRPr>
              </a:p>
              <a:p>
                <a:pPr marL="0" lvl="0" indent="0" algn="ctr" rtl="0">
                  <a:spcBef>
                    <a:spcPts val="0"/>
                  </a:spcBef>
                  <a:spcAft>
                    <a:spcPts val="0"/>
                  </a:spcAft>
                  <a:buNone/>
                </a:pPr>
                <a:r>
                  <a:rPr lang="en" sz="2000" smtClean="0">
                    <a:solidFill>
                      <a:srgbClr val="FFFFFF"/>
                    </a:solidFill>
                    <a:latin typeface="Nunito Sans"/>
                    <a:ea typeface="Nunito Sans"/>
                    <a:cs typeface="Nunito Sans"/>
                    <a:sym typeface="Nunito Sans"/>
                  </a:rPr>
                  <a:t>Identifi</a:t>
                </a:r>
                <a:br>
                  <a:rPr lang="en" sz="2000" smtClean="0">
                    <a:solidFill>
                      <a:srgbClr val="FFFFFF"/>
                    </a:solidFill>
                    <a:latin typeface="Nunito Sans"/>
                    <a:ea typeface="Nunito Sans"/>
                    <a:cs typeface="Nunito Sans"/>
                    <a:sym typeface="Nunito Sans"/>
                  </a:rPr>
                </a:br>
                <a:r>
                  <a:rPr lang="en" sz="2000" smtClean="0">
                    <a:solidFill>
                      <a:srgbClr val="FFFFFF"/>
                    </a:solidFill>
                    <a:latin typeface="Nunito Sans"/>
                    <a:ea typeface="Nunito Sans"/>
                    <a:cs typeface="Nunito Sans"/>
                    <a:sym typeface="Nunito Sans"/>
                  </a:rPr>
                  <a:t>-cation</a:t>
                </a:r>
                <a:endParaRPr sz="2000">
                  <a:solidFill>
                    <a:srgbClr val="FFFFFF"/>
                  </a:solidFill>
                  <a:latin typeface="Nunito Sans"/>
                  <a:ea typeface="Nunito Sans"/>
                  <a:cs typeface="Nunito Sans"/>
                  <a:sym typeface="Nunito Sans"/>
                </a:endParaRPr>
              </a:p>
            </p:txBody>
          </p:sp>
          <p:sp>
            <p:nvSpPr>
              <p:cNvPr id="252" name="Google Shape;252;p28"/>
              <p:cNvSpPr/>
              <p:nvPr/>
            </p:nvSpPr>
            <p:spPr>
              <a:xfrm>
                <a:off x="5983750" y="537300"/>
                <a:ext cx="1920240" cy="1920240"/>
              </a:xfrm>
              <a:prstGeom prst="ellipse">
                <a:avLst/>
              </a:prstGeom>
              <a:solidFill>
                <a:srgbClr val="F67031"/>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 sz="1000">
                  <a:solidFill>
                    <a:srgbClr val="FFFFFF"/>
                  </a:solidFill>
                  <a:latin typeface="Nunito Sans"/>
                  <a:ea typeface="Nunito Sans"/>
                  <a:cs typeface="Nunito Sans"/>
                  <a:sym typeface="Nunito Sans"/>
                </a:endParaRPr>
              </a:p>
              <a:p>
                <a:pPr marL="0" lvl="0" indent="0" algn="ctr" rtl="0">
                  <a:spcBef>
                    <a:spcPts val="0"/>
                  </a:spcBef>
                  <a:spcAft>
                    <a:spcPts val="0"/>
                  </a:spcAft>
                  <a:buClr>
                    <a:schemeClr val="dk1"/>
                  </a:buClr>
                  <a:buSzPts val="1100"/>
                  <a:buFont typeface="Arial"/>
                  <a:buNone/>
                </a:pPr>
                <a:r>
                  <a:rPr lang="en" sz="2000" smtClean="0">
                    <a:solidFill>
                      <a:srgbClr val="FFFFFF"/>
                    </a:solidFill>
                    <a:latin typeface="Nunito Sans"/>
                    <a:ea typeface="Nunito Sans"/>
                    <a:cs typeface="Nunito Sans"/>
                    <a:sym typeface="Nunito Sans"/>
                  </a:rPr>
                  <a:t>Sensor</a:t>
                </a:r>
                <a:endParaRPr sz="1050">
                  <a:solidFill>
                    <a:srgbClr val="FFFFFF"/>
                  </a:solidFill>
                  <a:latin typeface="Nunito Sans"/>
                  <a:ea typeface="Nunito Sans"/>
                  <a:cs typeface="Nunito Sans"/>
                  <a:sym typeface="Nunito Sans"/>
                </a:endParaRPr>
              </a:p>
            </p:txBody>
          </p:sp>
          <p:sp>
            <p:nvSpPr>
              <p:cNvPr id="253" name="Google Shape;253;p28"/>
              <p:cNvSpPr/>
              <p:nvPr/>
            </p:nvSpPr>
            <p:spPr>
              <a:xfrm>
                <a:off x="5983750" y="2891781"/>
                <a:ext cx="1920240" cy="1920240"/>
              </a:xfrm>
              <a:prstGeom prst="ellipse">
                <a:avLst/>
              </a:prstGeom>
              <a:solidFill>
                <a:srgbClr val="ED0036"/>
              </a:solidFill>
              <a:ln>
                <a:noFill/>
              </a:ln>
            </p:spPr>
            <p:txBody>
              <a:bodyPr spcFirstLastPara="1" wrap="square" lIns="91425" tIns="91425" rIns="91425" bIns="91425" anchor="ctr" anchorCtr="0">
                <a:noAutofit/>
              </a:bodyPr>
              <a:lstStyle/>
              <a:p>
                <a:pPr lvl="0" algn="ctr"/>
                <a:endParaRPr lang="en-US" smtClean="0">
                  <a:solidFill>
                    <a:srgbClr val="FFFFFF"/>
                  </a:solidFill>
                  <a:latin typeface="Nunito Sans"/>
                  <a:ea typeface="Nunito Sans"/>
                  <a:cs typeface="Nunito Sans"/>
                </a:endParaRPr>
              </a:p>
              <a:p>
                <a:pPr lvl="0" algn="ctr"/>
                <a:r>
                  <a:rPr lang="en-US" sz="1800" smtClean="0">
                    <a:solidFill>
                      <a:srgbClr val="FFFFFF"/>
                    </a:solidFill>
                    <a:latin typeface="Nunito Sans"/>
                    <a:ea typeface="Nunito Sans"/>
                    <a:cs typeface="Nunito Sans"/>
                  </a:rPr>
                  <a:t/>
                </a:r>
                <a:br>
                  <a:rPr lang="en-US" sz="1800" smtClean="0">
                    <a:solidFill>
                      <a:srgbClr val="FFFFFF"/>
                    </a:solidFill>
                    <a:latin typeface="Nunito Sans"/>
                    <a:ea typeface="Nunito Sans"/>
                    <a:cs typeface="Nunito Sans"/>
                  </a:rPr>
                </a:br>
                <a:r>
                  <a:rPr lang="en-US" sz="1800" smtClean="0">
                    <a:solidFill>
                      <a:srgbClr val="FFFFFF"/>
                    </a:solidFill>
                    <a:latin typeface="Nunito Sans"/>
                    <a:ea typeface="Nunito Sans"/>
                    <a:cs typeface="Nunito Sans"/>
                  </a:rPr>
                  <a:t>Wireless Connection</a:t>
                </a:r>
                <a:endParaRPr sz="1800">
                  <a:solidFill>
                    <a:srgbClr val="FFFFFF"/>
                  </a:solidFill>
                  <a:latin typeface="Nunito Sans"/>
                  <a:ea typeface="Nunito Sans"/>
                  <a:cs typeface="Nunito Sans"/>
                  <a:sym typeface="Nunito Sans"/>
                </a:endParaRPr>
              </a:p>
            </p:txBody>
          </p:sp>
          <p:sp>
            <p:nvSpPr>
              <p:cNvPr id="254" name="Google Shape;254;p28"/>
              <p:cNvSpPr/>
              <p:nvPr/>
            </p:nvSpPr>
            <p:spPr>
              <a:xfrm>
                <a:off x="3538204" y="2905537"/>
                <a:ext cx="1920240" cy="1920240"/>
              </a:xfrm>
              <a:prstGeom prst="ellipse">
                <a:avLst/>
              </a:prstGeom>
              <a:solidFill>
                <a:srgbClr val="CC412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smtClean="0">
                    <a:solidFill>
                      <a:srgbClr val="FFFFFF"/>
                    </a:solidFill>
                    <a:latin typeface="Nunito Sans"/>
                    <a:ea typeface="Nunito Sans"/>
                    <a:cs typeface="Nunito Sans"/>
                    <a:sym typeface="Nunito Sans"/>
                  </a:rPr>
                  <a:t/>
                </a:r>
                <a:br>
                  <a:rPr lang="en" sz="2000" smtClean="0">
                    <a:solidFill>
                      <a:srgbClr val="FFFFFF"/>
                    </a:solidFill>
                    <a:latin typeface="Nunito Sans"/>
                    <a:ea typeface="Nunito Sans"/>
                    <a:cs typeface="Nunito Sans"/>
                    <a:sym typeface="Nunito Sans"/>
                  </a:rPr>
                </a:br>
                <a:r>
                  <a:rPr lang="en" sz="2000" smtClean="0">
                    <a:solidFill>
                      <a:srgbClr val="FFFFFF"/>
                    </a:solidFill>
                    <a:latin typeface="Nunito Sans"/>
                    <a:ea typeface="Nunito Sans"/>
                    <a:cs typeface="Nunito Sans"/>
                    <a:sym typeface="Nunito Sans"/>
                  </a:rPr>
                  <a:t/>
                </a:r>
                <a:br>
                  <a:rPr lang="en" sz="2000" smtClean="0">
                    <a:solidFill>
                      <a:srgbClr val="FFFFFF"/>
                    </a:solidFill>
                    <a:latin typeface="Nunito Sans"/>
                    <a:ea typeface="Nunito Sans"/>
                    <a:cs typeface="Nunito Sans"/>
                    <a:sym typeface="Nunito Sans"/>
                  </a:rPr>
                </a:br>
                <a:r>
                  <a:rPr lang="en" sz="2000" smtClean="0">
                    <a:solidFill>
                      <a:srgbClr val="FFFFFF"/>
                    </a:solidFill>
                    <a:latin typeface="Nunito Sans"/>
                    <a:ea typeface="Nunito Sans"/>
                    <a:cs typeface="Nunito Sans"/>
                    <a:sym typeface="Nunito Sans"/>
                  </a:rPr>
                  <a:t>Platform</a:t>
                </a:r>
                <a:endParaRPr sz="2000">
                  <a:solidFill>
                    <a:srgbClr val="FFFFFF"/>
                  </a:solidFill>
                  <a:latin typeface="Nunito Sans"/>
                  <a:ea typeface="Nunito Sans"/>
                  <a:cs typeface="Nunito Sans"/>
                  <a:sym typeface="Nunito Sans"/>
                </a:endParaRPr>
              </a:p>
            </p:txBody>
          </p:sp>
        </p:grpSp>
        <p:sp>
          <p:nvSpPr>
            <p:cNvPr id="255" name="Google Shape;255;p28"/>
            <p:cNvSpPr/>
            <p:nvPr/>
          </p:nvSpPr>
          <p:spPr>
            <a:xfrm>
              <a:off x="4701172" y="1518348"/>
              <a:ext cx="2106598" cy="2106598"/>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smtClean="0">
                  <a:solidFill>
                    <a:srgbClr val="666666"/>
                  </a:solidFill>
                  <a:latin typeface="Nunito Sans"/>
                  <a:ea typeface="Nunito Sans"/>
                  <a:cs typeface="Nunito Sans"/>
                  <a:sym typeface="Nunito Sans"/>
                </a:rPr>
                <a:t>IoT System</a:t>
              </a:r>
              <a:endParaRPr sz="2000">
                <a:solidFill>
                  <a:srgbClr val="666666"/>
                </a:solidFill>
                <a:latin typeface="Nunito Sans"/>
                <a:ea typeface="Nunito Sans"/>
                <a:cs typeface="Nunito Sans"/>
                <a:sym typeface="Nunito Sans"/>
              </a:endParaRPr>
            </a:p>
          </p:txBody>
        </p:sp>
        <p:sp>
          <p:nvSpPr>
            <p:cNvPr id="256" name="Google Shape;256;p28"/>
            <p:cNvSpPr/>
            <p:nvPr/>
          </p:nvSpPr>
          <p:spPr>
            <a:xfrm>
              <a:off x="4840047" y="1651473"/>
              <a:ext cx="1829099" cy="1829098"/>
            </a:xfrm>
            <a:prstGeom prst="donut">
              <a:avLst>
                <a:gd name="adj" fmla="val 1146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45;p43"/>
            <p:cNvSpPr/>
            <p:nvPr/>
          </p:nvSpPr>
          <p:spPr>
            <a:xfrm>
              <a:off x="4334304" y="891470"/>
              <a:ext cx="351077" cy="349038"/>
            </a:xfrm>
            <a:custGeom>
              <a:avLst/>
              <a:gdLst/>
              <a:ahLst/>
              <a:cxnLst/>
              <a:rect l="l" t="t" r="r" b="b"/>
              <a:pathLst>
                <a:path w="16708" h="16611" fill="none" extrusionOk="0">
                  <a:moveTo>
                    <a:pt x="414" y="8842"/>
                  </a:moveTo>
                  <a:lnTo>
                    <a:pt x="8403" y="1048"/>
                  </a:lnTo>
                  <a:lnTo>
                    <a:pt x="8403" y="1048"/>
                  </a:lnTo>
                  <a:lnTo>
                    <a:pt x="8500" y="951"/>
                  </a:lnTo>
                  <a:lnTo>
                    <a:pt x="8597" y="829"/>
                  </a:lnTo>
                  <a:lnTo>
                    <a:pt x="8865" y="658"/>
                  </a:lnTo>
                  <a:lnTo>
                    <a:pt x="9158" y="488"/>
                  </a:lnTo>
                  <a:lnTo>
                    <a:pt x="9450" y="317"/>
                  </a:lnTo>
                  <a:lnTo>
                    <a:pt x="9450" y="317"/>
                  </a:lnTo>
                  <a:lnTo>
                    <a:pt x="9839" y="171"/>
                  </a:lnTo>
                  <a:lnTo>
                    <a:pt x="10180" y="74"/>
                  </a:lnTo>
                  <a:lnTo>
                    <a:pt x="10497" y="25"/>
                  </a:lnTo>
                  <a:lnTo>
                    <a:pt x="10814" y="1"/>
                  </a:lnTo>
                  <a:lnTo>
                    <a:pt x="15344" y="1"/>
                  </a:lnTo>
                  <a:lnTo>
                    <a:pt x="15344" y="1"/>
                  </a:lnTo>
                  <a:lnTo>
                    <a:pt x="15465" y="1"/>
                  </a:lnTo>
                  <a:lnTo>
                    <a:pt x="15587" y="49"/>
                  </a:lnTo>
                  <a:lnTo>
                    <a:pt x="15855" y="122"/>
                  </a:lnTo>
                  <a:lnTo>
                    <a:pt x="16099" y="269"/>
                  </a:lnTo>
                  <a:lnTo>
                    <a:pt x="16294" y="415"/>
                  </a:lnTo>
                  <a:lnTo>
                    <a:pt x="16294" y="415"/>
                  </a:lnTo>
                  <a:lnTo>
                    <a:pt x="16391" y="537"/>
                  </a:lnTo>
                  <a:lnTo>
                    <a:pt x="16488" y="658"/>
                  </a:lnTo>
                  <a:lnTo>
                    <a:pt x="16561" y="780"/>
                  </a:lnTo>
                  <a:lnTo>
                    <a:pt x="16610" y="902"/>
                  </a:lnTo>
                  <a:lnTo>
                    <a:pt x="16659" y="1048"/>
                  </a:lnTo>
                  <a:lnTo>
                    <a:pt x="16683" y="1170"/>
                  </a:lnTo>
                  <a:lnTo>
                    <a:pt x="16708" y="1486"/>
                  </a:lnTo>
                  <a:lnTo>
                    <a:pt x="16708" y="5992"/>
                  </a:lnTo>
                  <a:lnTo>
                    <a:pt x="16708" y="5992"/>
                  </a:lnTo>
                  <a:lnTo>
                    <a:pt x="16683" y="6309"/>
                  </a:lnTo>
                  <a:lnTo>
                    <a:pt x="16635" y="6625"/>
                  </a:lnTo>
                  <a:lnTo>
                    <a:pt x="16537" y="6942"/>
                  </a:lnTo>
                  <a:lnTo>
                    <a:pt x="16391" y="7258"/>
                  </a:lnTo>
                  <a:lnTo>
                    <a:pt x="16391" y="7258"/>
                  </a:lnTo>
                  <a:lnTo>
                    <a:pt x="16342" y="7453"/>
                  </a:lnTo>
                  <a:lnTo>
                    <a:pt x="16294" y="7624"/>
                  </a:lnTo>
                  <a:lnTo>
                    <a:pt x="16196" y="7770"/>
                  </a:lnTo>
                  <a:lnTo>
                    <a:pt x="16123" y="7916"/>
                  </a:lnTo>
                  <a:lnTo>
                    <a:pt x="15928" y="8160"/>
                  </a:lnTo>
                  <a:lnTo>
                    <a:pt x="15758" y="8403"/>
                  </a:lnTo>
                  <a:lnTo>
                    <a:pt x="7891" y="16197"/>
                  </a:lnTo>
                  <a:lnTo>
                    <a:pt x="7891" y="16197"/>
                  </a:lnTo>
                  <a:lnTo>
                    <a:pt x="7794" y="16294"/>
                  </a:lnTo>
                  <a:lnTo>
                    <a:pt x="7696" y="16392"/>
                  </a:lnTo>
                  <a:lnTo>
                    <a:pt x="7574" y="16465"/>
                  </a:lnTo>
                  <a:lnTo>
                    <a:pt x="7453" y="16513"/>
                  </a:lnTo>
                  <a:lnTo>
                    <a:pt x="7185" y="16586"/>
                  </a:lnTo>
                  <a:lnTo>
                    <a:pt x="6941" y="16611"/>
                  </a:lnTo>
                  <a:lnTo>
                    <a:pt x="6941" y="16611"/>
                  </a:lnTo>
                  <a:lnTo>
                    <a:pt x="6649" y="16586"/>
                  </a:lnTo>
                  <a:lnTo>
                    <a:pt x="6503" y="16562"/>
                  </a:lnTo>
                  <a:lnTo>
                    <a:pt x="6381" y="16513"/>
                  </a:lnTo>
                  <a:lnTo>
                    <a:pt x="6235" y="16465"/>
                  </a:lnTo>
                  <a:lnTo>
                    <a:pt x="6113" y="16392"/>
                  </a:lnTo>
                  <a:lnTo>
                    <a:pt x="5991" y="16294"/>
                  </a:lnTo>
                  <a:lnTo>
                    <a:pt x="5894" y="16197"/>
                  </a:lnTo>
                  <a:lnTo>
                    <a:pt x="414" y="10839"/>
                  </a:lnTo>
                  <a:lnTo>
                    <a:pt x="414" y="10839"/>
                  </a:lnTo>
                  <a:lnTo>
                    <a:pt x="268" y="10595"/>
                  </a:lnTo>
                  <a:lnTo>
                    <a:pt x="122" y="10352"/>
                  </a:lnTo>
                  <a:lnTo>
                    <a:pt x="24" y="10108"/>
                  </a:lnTo>
                  <a:lnTo>
                    <a:pt x="0" y="10011"/>
                  </a:lnTo>
                  <a:lnTo>
                    <a:pt x="0" y="9889"/>
                  </a:lnTo>
                  <a:lnTo>
                    <a:pt x="0" y="9889"/>
                  </a:lnTo>
                  <a:lnTo>
                    <a:pt x="0" y="9718"/>
                  </a:lnTo>
                  <a:lnTo>
                    <a:pt x="24" y="9597"/>
                  </a:lnTo>
                  <a:lnTo>
                    <a:pt x="122" y="9329"/>
                  </a:lnTo>
                  <a:lnTo>
                    <a:pt x="268" y="9061"/>
                  </a:lnTo>
                  <a:lnTo>
                    <a:pt x="414" y="8842"/>
                  </a:lnTo>
                  <a:lnTo>
                    <a:pt x="414" y="8842"/>
                  </a:lnTo>
                  <a:close/>
                  <a:moveTo>
                    <a:pt x="12519" y="4190"/>
                  </a:moveTo>
                  <a:lnTo>
                    <a:pt x="12519" y="4190"/>
                  </a:lnTo>
                  <a:lnTo>
                    <a:pt x="12689" y="4336"/>
                  </a:lnTo>
                  <a:lnTo>
                    <a:pt x="12859" y="4433"/>
                  </a:lnTo>
                  <a:lnTo>
                    <a:pt x="13030" y="4482"/>
                  </a:lnTo>
                  <a:lnTo>
                    <a:pt x="13249" y="4482"/>
                  </a:lnTo>
                  <a:lnTo>
                    <a:pt x="13249" y="4482"/>
                  </a:lnTo>
                  <a:lnTo>
                    <a:pt x="13444" y="4482"/>
                  </a:lnTo>
                  <a:lnTo>
                    <a:pt x="13615" y="4433"/>
                  </a:lnTo>
                  <a:lnTo>
                    <a:pt x="13761" y="4336"/>
                  </a:lnTo>
                  <a:lnTo>
                    <a:pt x="13882" y="4190"/>
                  </a:lnTo>
                  <a:lnTo>
                    <a:pt x="13882" y="4190"/>
                  </a:lnTo>
                  <a:lnTo>
                    <a:pt x="14029" y="4044"/>
                  </a:lnTo>
                  <a:lnTo>
                    <a:pt x="14102" y="3873"/>
                  </a:lnTo>
                  <a:lnTo>
                    <a:pt x="14150" y="3727"/>
                  </a:lnTo>
                  <a:lnTo>
                    <a:pt x="14175" y="3557"/>
                  </a:lnTo>
                  <a:lnTo>
                    <a:pt x="14175" y="3557"/>
                  </a:lnTo>
                  <a:lnTo>
                    <a:pt x="14150" y="3362"/>
                  </a:lnTo>
                  <a:lnTo>
                    <a:pt x="14102" y="3167"/>
                  </a:lnTo>
                  <a:lnTo>
                    <a:pt x="14029" y="2996"/>
                  </a:lnTo>
                  <a:lnTo>
                    <a:pt x="13882" y="2850"/>
                  </a:lnTo>
                  <a:lnTo>
                    <a:pt x="13882" y="2850"/>
                  </a:lnTo>
                  <a:lnTo>
                    <a:pt x="13761" y="2728"/>
                  </a:lnTo>
                  <a:lnTo>
                    <a:pt x="13615" y="2655"/>
                  </a:lnTo>
                  <a:lnTo>
                    <a:pt x="13444" y="2582"/>
                  </a:lnTo>
                  <a:lnTo>
                    <a:pt x="13249" y="2558"/>
                  </a:lnTo>
                  <a:lnTo>
                    <a:pt x="13249" y="2558"/>
                  </a:lnTo>
                  <a:lnTo>
                    <a:pt x="13030" y="2582"/>
                  </a:lnTo>
                  <a:lnTo>
                    <a:pt x="12859" y="2655"/>
                  </a:lnTo>
                  <a:lnTo>
                    <a:pt x="12689" y="2728"/>
                  </a:lnTo>
                  <a:lnTo>
                    <a:pt x="12519" y="2850"/>
                  </a:lnTo>
                  <a:lnTo>
                    <a:pt x="12519" y="2850"/>
                  </a:lnTo>
                  <a:lnTo>
                    <a:pt x="12445" y="2996"/>
                  </a:lnTo>
                  <a:lnTo>
                    <a:pt x="12372" y="3167"/>
                  </a:lnTo>
                  <a:lnTo>
                    <a:pt x="12324" y="3362"/>
                  </a:lnTo>
                  <a:lnTo>
                    <a:pt x="12324" y="3557"/>
                  </a:lnTo>
                  <a:lnTo>
                    <a:pt x="12324" y="3557"/>
                  </a:lnTo>
                  <a:lnTo>
                    <a:pt x="12324" y="3727"/>
                  </a:lnTo>
                  <a:lnTo>
                    <a:pt x="12372" y="3873"/>
                  </a:lnTo>
                  <a:lnTo>
                    <a:pt x="12445" y="4044"/>
                  </a:lnTo>
                  <a:lnTo>
                    <a:pt x="12519" y="4190"/>
                  </a:lnTo>
                  <a:lnTo>
                    <a:pt x="12519" y="4190"/>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 name="Google Shape;906;p43"/>
            <p:cNvGrpSpPr/>
            <p:nvPr/>
          </p:nvGrpSpPr>
          <p:grpSpPr>
            <a:xfrm>
              <a:off x="6683337" y="3242328"/>
              <a:ext cx="452416" cy="433991"/>
              <a:chOff x="8047508" y="4960079"/>
              <a:chExt cx="538272" cy="516350"/>
            </a:xfrm>
          </p:grpSpPr>
          <p:sp>
            <p:nvSpPr>
              <p:cNvPr id="105" name="Google Shape;907;p43"/>
              <p:cNvSpPr/>
              <p:nvPr/>
            </p:nvSpPr>
            <p:spPr>
              <a:xfrm>
                <a:off x="8451807" y="4960079"/>
                <a:ext cx="89525" cy="89525"/>
              </a:xfrm>
              <a:custGeom>
                <a:avLst/>
                <a:gdLst/>
                <a:ahLst/>
                <a:cxnLst/>
                <a:rect l="l" t="t" r="r" b="b"/>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08;p43"/>
              <p:cNvSpPr/>
              <p:nvPr/>
            </p:nvSpPr>
            <p:spPr>
              <a:xfrm>
                <a:off x="8137005" y="4986254"/>
                <a:ext cx="88925" cy="88925"/>
              </a:xfrm>
              <a:custGeom>
                <a:avLst/>
                <a:gdLst/>
                <a:ahLst/>
                <a:cxnLst/>
                <a:rect l="l" t="t" r="r" b="b"/>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09;p43"/>
              <p:cNvSpPr/>
              <p:nvPr/>
            </p:nvSpPr>
            <p:spPr>
              <a:xfrm>
                <a:off x="8047508" y="5260854"/>
                <a:ext cx="89525" cy="89525"/>
              </a:xfrm>
              <a:custGeom>
                <a:avLst/>
                <a:gdLst/>
                <a:ahLst/>
                <a:cxnLst/>
                <a:rect l="l" t="t" r="r" b="b"/>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10;p43"/>
              <p:cNvSpPr/>
              <p:nvPr/>
            </p:nvSpPr>
            <p:spPr>
              <a:xfrm>
                <a:off x="8267299" y="5388104"/>
                <a:ext cx="88927" cy="88325"/>
              </a:xfrm>
              <a:custGeom>
                <a:avLst/>
                <a:gdLst/>
                <a:ahLst/>
                <a:cxnLst/>
                <a:rect l="l" t="t" r="r" b="b"/>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911;p43"/>
              <p:cNvSpPr/>
              <p:nvPr/>
            </p:nvSpPr>
            <p:spPr>
              <a:xfrm>
                <a:off x="8496855" y="5194504"/>
                <a:ext cx="88925" cy="89525"/>
              </a:xfrm>
              <a:custGeom>
                <a:avLst/>
                <a:gdLst/>
                <a:ahLst/>
                <a:cxnLst/>
                <a:rect l="l" t="t" r="r" b="b"/>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912;p43"/>
              <p:cNvSpPr/>
              <p:nvPr/>
            </p:nvSpPr>
            <p:spPr>
              <a:xfrm>
                <a:off x="8225902" y="5116554"/>
                <a:ext cx="188775" cy="189401"/>
              </a:xfrm>
              <a:custGeom>
                <a:avLst/>
                <a:gdLst/>
                <a:ahLst/>
                <a:cxnLst/>
                <a:rect l="l" t="t" r="r" b="b"/>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913;p43"/>
              <p:cNvSpPr/>
              <p:nvPr/>
            </p:nvSpPr>
            <p:spPr>
              <a:xfrm>
                <a:off x="8181458" y="5030704"/>
                <a:ext cx="81600" cy="105975"/>
              </a:xfrm>
              <a:custGeom>
                <a:avLst/>
                <a:gdLst/>
                <a:ahLst/>
                <a:cxnLst/>
                <a:rect l="l" t="t" r="r" b="b"/>
                <a:pathLst>
                  <a:path w="3264" h="4239" fill="none" extrusionOk="0">
                    <a:moveTo>
                      <a:pt x="0" y="1"/>
                    </a:moveTo>
                    <a:lnTo>
                      <a:pt x="3264" y="423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914;p43"/>
              <p:cNvSpPr/>
              <p:nvPr/>
            </p:nvSpPr>
            <p:spPr>
              <a:xfrm>
                <a:off x="8381784" y="5005129"/>
                <a:ext cx="115100" cy="133975"/>
              </a:xfrm>
              <a:custGeom>
                <a:avLst/>
                <a:gdLst/>
                <a:ahLst/>
                <a:cxnLst/>
                <a:rect l="l" t="t" r="r" b="b"/>
                <a:pathLst>
                  <a:path w="4604" h="5359" fill="none" extrusionOk="0">
                    <a:moveTo>
                      <a:pt x="0" y="5359"/>
                    </a:moveTo>
                    <a:lnTo>
                      <a:pt x="4603"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915;p43"/>
              <p:cNvSpPr/>
              <p:nvPr/>
            </p:nvSpPr>
            <p:spPr>
              <a:xfrm>
                <a:off x="8414055" y="5223104"/>
                <a:ext cx="127275" cy="16475"/>
              </a:xfrm>
              <a:custGeom>
                <a:avLst/>
                <a:gdLst/>
                <a:ahLst/>
                <a:cxnLst/>
                <a:rect l="l" t="t" r="r" b="b"/>
                <a:pathLst>
                  <a:path w="5091" h="659" fill="none" extrusionOk="0">
                    <a:moveTo>
                      <a:pt x="5090" y="658"/>
                    </a:moveTo>
                    <a:lnTo>
                      <a:pt x="0"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916;p43"/>
              <p:cNvSpPr/>
              <p:nvPr/>
            </p:nvSpPr>
            <p:spPr>
              <a:xfrm>
                <a:off x="8311758" y="5305304"/>
                <a:ext cx="4899" cy="126675"/>
              </a:xfrm>
              <a:custGeom>
                <a:avLst/>
                <a:gdLst/>
                <a:ahLst/>
                <a:cxnLst/>
                <a:rect l="l" t="t" r="r" b="b"/>
                <a:pathLst>
                  <a:path w="196" h="5067" fill="none" extrusionOk="0">
                    <a:moveTo>
                      <a:pt x="0" y="5067"/>
                    </a:moveTo>
                    <a:lnTo>
                      <a:pt x="195"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917;p43"/>
              <p:cNvSpPr/>
              <p:nvPr/>
            </p:nvSpPr>
            <p:spPr>
              <a:xfrm>
                <a:off x="8091957" y="5247454"/>
                <a:ext cx="141275" cy="58500"/>
              </a:xfrm>
              <a:custGeom>
                <a:avLst/>
                <a:gdLst/>
                <a:ahLst/>
                <a:cxnLst/>
                <a:rect l="l" t="t" r="r" b="b"/>
                <a:pathLst>
                  <a:path w="5651" h="2340" fill="none" extrusionOk="0">
                    <a:moveTo>
                      <a:pt x="0" y="2339"/>
                    </a:moveTo>
                    <a:lnTo>
                      <a:pt x="565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728;p43"/>
            <p:cNvSpPr/>
            <p:nvPr/>
          </p:nvSpPr>
          <p:spPr>
            <a:xfrm>
              <a:off x="4309103" y="3425485"/>
              <a:ext cx="402263" cy="227228"/>
            </a:xfrm>
            <a:custGeom>
              <a:avLst/>
              <a:gdLst/>
              <a:ahLst/>
              <a:cxnLst/>
              <a:rect l="l" t="t" r="r" b="b"/>
              <a:pathLst>
                <a:path w="19144" h="10814" fill="none" extrusionOk="0">
                  <a:moveTo>
                    <a:pt x="16124" y="4774"/>
                  </a:moveTo>
                  <a:lnTo>
                    <a:pt x="15369" y="4774"/>
                  </a:lnTo>
                  <a:lnTo>
                    <a:pt x="15369" y="4774"/>
                  </a:lnTo>
                  <a:lnTo>
                    <a:pt x="15393" y="4482"/>
                  </a:lnTo>
                  <a:lnTo>
                    <a:pt x="15393" y="4482"/>
                  </a:lnTo>
                  <a:lnTo>
                    <a:pt x="15369" y="4189"/>
                  </a:lnTo>
                  <a:lnTo>
                    <a:pt x="15344" y="3921"/>
                  </a:lnTo>
                  <a:lnTo>
                    <a:pt x="15271" y="3654"/>
                  </a:lnTo>
                  <a:lnTo>
                    <a:pt x="15174" y="3410"/>
                  </a:lnTo>
                  <a:lnTo>
                    <a:pt x="15052" y="3166"/>
                  </a:lnTo>
                  <a:lnTo>
                    <a:pt x="14930" y="2947"/>
                  </a:lnTo>
                  <a:lnTo>
                    <a:pt x="14760" y="2728"/>
                  </a:lnTo>
                  <a:lnTo>
                    <a:pt x="14589" y="2533"/>
                  </a:lnTo>
                  <a:lnTo>
                    <a:pt x="14394" y="2363"/>
                  </a:lnTo>
                  <a:lnTo>
                    <a:pt x="14175" y="2192"/>
                  </a:lnTo>
                  <a:lnTo>
                    <a:pt x="13956" y="2070"/>
                  </a:lnTo>
                  <a:lnTo>
                    <a:pt x="13712" y="1949"/>
                  </a:lnTo>
                  <a:lnTo>
                    <a:pt x="13469" y="1851"/>
                  </a:lnTo>
                  <a:lnTo>
                    <a:pt x="13201" y="1778"/>
                  </a:lnTo>
                  <a:lnTo>
                    <a:pt x="12933" y="1754"/>
                  </a:lnTo>
                  <a:lnTo>
                    <a:pt x="12641" y="1729"/>
                  </a:lnTo>
                  <a:lnTo>
                    <a:pt x="12641" y="1729"/>
                  </a:lnTo>
                  <a:lnTo>
                    <a:pt x="12300" y="1754"/>
                  </a:lnTo>
                  <a:lnTo>
                    <a:pt x="11959" y="1827"/>
                  </a:lnTo>
                  <a:lnTo>
                    <a:pt x="11618" y="1924"/>
                  </a:lnTo>
                  <a:lnTo>
                    <a:pt x="11326" y="2070"/>
                  </a:lnTo>
                  <a:lnTo>
                    <a:pt x="11326" y="2070"/>
                  </a:lnTo>
                  <a:lnTo>
                    <a:pt x="11155" y="1851"/>
                  </a:lnTo>
                  <a:lnTo>
                    <a:pt x="10985" y="1632"/>
                  </a:lnTo>
                  <a:lnTo>
                    <a:pt x="10814" y="1413"/>
                  </a:lnTo>
                  <a:lnTo>
                    <a:pt x="10619" y="1218"/>
                  </a:lnTo>
                  <a:lnTo>
                    <a:pt x="10425" y="1048"/>
                  </a:lnTo>
                  <a:lnTo>
                    <a:pt x="10205" y="877"/>
                  </a:lnTo>
                  <a:lnTo>
                    <a:pt x="9962" y="707"/>
                  </a:lnTo>
                  <a:lnTo>
                    <a:pt x="9718" y="560"/>
                  </a:lnTo>
                  <a:lnTo>
                    <a:pt x="9475" y="439"/>
                  </a:lnTo>
                  <a:lnTo>
                    <a:pt x="9231" y="317"/>
                  </a:lnTo>
                  <a:lnTo>
                    <a:pt x="8963" y="219"/>
                  </a:lnTo>
                  <a:lnTo>
                    <a:pt x="8695" y="146"/>
                  </a:lnTo>
                  <a:lnTo>
                    <a:pt x="8403" y="73"/>
                  </a:lnTo>
                  <a:lnTo>
                    <a:pt x="8135" y="25"/>
                  </a:lnTo>
                  <a:lnTo>
                    <a:pt x="7843" y="0"/>
                  </a:lnTo>
                  <a:lnTo>
                    <a:pt x="7551" y="0"/>
                  </a:lnTo>
                  <a:lnTo>
                    <a:pt x="7551" y="0"/>
                  </a:lnTo>
                  <a:lnTo>
                    <a:pt x="7088" y="25"/>
                  </a:lnTo>
                  <a:lnTo>
                    <a:pt x="6650" y="98"/>
                  </a:lnTo>
                  <a:lnTo>
                    <a:pt x="6211" y="195"/>
                  </a:lnTo>
                  <a:lnTo>
                    <a:pt x="5797" y="341"/>
                  </a:lnTo>
                  <a:lnTo>
                    <a:pt x="5407" y="536"/>
                  </a:lnTo>
                  <a:lnTo>
                    <a:pt x="5042" y="755"/>
                  </a:lnTo>
                  <a:lnTo>
                    <a:pt x="4701" y="1023"/>
                  </a:lnTo>
                  <a:lnTo>
                    <a:pt x="4385" y="1315"/>
                  </a:lnTo>
                  <a:lnTo>
                    <a:pt x="4092" y="1632"/>
                  </a:lnTo>
                  <a:lnTo>
                    <a:pt x="3824" y="1973"/>
                  </a:lnTo>
                  <a:lnTo>
                    <a:pt x="3605" y="2338"/>
                  </a:lnTo>
                  <a:lnTo>
                    <a:pt x="3410" y="2728"/>
                  </a:lnTo>
                  <a:lnTo>
                    <a:pt x="3264" y="3142"/>
                  </a:lnTo>
                  <a:lnTo>
                    <a:pt x="3142" y="3580"/>
                  </a:lnTo>
                  <a:lnTo>
                    <a:pt x="3094" y="4019"/>
                  </a:lnTo>
                  <a:lnTo>
                    <a:pt x="3069" y="4482"/>
                  </a:lnTo>
                  <a:lnTo>
                    <a:pt x="3069" y="4482"/>
                  </a:lnTo>
                  <a:lnTo>
                    <a:pt x="3069" y="4774"/>
                  </a:lnTo>
                  <a:lnTo>
                    <a:pt x="3021" y="4774"/>
                  </a:lnTo>
                  <a:lnTo>
                    <a:pt x="3021" y="4774"/>
                  </a:lnTo>
                  <a:lnTo>
                    <a:pt x="2704" y="4774"/>
                  </a:lnTo>
                  <a:lnTo>
                    <a:pt x="2412" y="4823"/>
                  </a:lnTo>
                  <a:lnTo>
                    <a:pt x="2120" y="4896"/>
                  </a:lnTo>
                  <a:lnTo>
                    <a:pt x="1827" y="5017"/>
                  </a:lnTo>
                  <a:lnTo>
                    <a:pt x="1584" y="5139"/>
                  </a:lnTo>
                  <a:lnTo>
                    <a:pt x="1316" y="5285"/>
                  </a:lnTo>
                  <a:lnTo>
                    <a:pt x="1097" y="5456"/>
                  </a:lnTo>
                  <a:lnTo>
                    <a:pt x="877" y="5651"/>
                  </a:lnTo>
                  <a:lnTo>
                    <a:pt x="683" y="5870"/>
                  </a:lnTo>
                  <a:lnTo>
                    <a:pt x="512" y="6113"/>
                  </a:lnTo>
                  <a:lnTo>
                    <a:pt x="366" y="6357"/>
                  </a:lnTo>
                  <a:lnTo>
                    <a:pt x="220" y="6625"/>
                  </a:lnTo>
                  <a:lnTo>
                    <a:pt x="122" y="6893"/>
                  </a:lnTo>
                  <a:lnTo>
                    <a:pt x="49" y="7185"/>
                  </a:lnTo>
                  <a:lnTo>
                    <a:pt x="1" y="7477"/>
                  </a:lnTo>
                  <a:lnTo>
                    <a:pt x="1" y="7794"/>
                  </a:lnTo>
                  <a:lnTo>
                    <a:pt x="1" y="7794"/>
                  </a:lnTo>
                  <a:lnTo>
                    <a:pt x="1" y="8110"/>
                  </a:lnTo>
                  <a:lnTo>
                    <a:pt x="49" y="8403"/>
                  </a:lnTo>
                  <a:lnTo>
                    <a:pt x="122" y="8695"/>
                  </a:lnTo>
                  <a:lnTo>
                    <a:pt x="220" y="8963"/>
                  </a:lnTo>
                  <a:lnTo>
                    <a:pt x="366" y="9231"/>
                  </a:lnTo>
                  <a:lnTo>
                    <a:pt x="512" y="9474"/>
                  </a:lnTo>
                  <a:lnTo>
                    <a:pt x="683" y="9718"/>
                  </a:lnTo>
                  <a:lnTo>
                    <a:pt x="877" y="9937"/>
                  </a:lnTo>
                  <a:lnTo>
                    <a:pt x="1097" y="10132"/>
                  </a:lnTo>
                  <a:lnTo>
                    <a:pt x="1316" y="10302"/>
                  </a:lnTo>
                  <a:lnTo>
                    <a:pt x="1584" y="10449"/>
                  </a:lnTo>
                  <a:lnTo>
                    <a:pt x="1827" y="10570"/>
                  </a:lnTo>
                  <a:lnTo>
                    <a:pt x="2120" y="10692"/>
                  </a:lnTo>
                  <a:lnTo>
                    <a:pt x="2412" y="10765"/>
                  </a:lnTo>
                  <a:lnTo>
                    <a:pt x="2704" y="10814"/>
                  </a:lnTo>
                  <a:lnTo>
                    <a:pt x="3021" y="10814"/>
                  </a:lnTo>
                  <a:lnTo>
                    <a:pt x="16124" y="10814"/>
                  </a:lnTo>
                  <a:lnTo>
                    <a:pt x="16124" y="10814"/>
                  </a:lnTo>
                  <a:lnTo>
                    <a:pt x="16440" y="10814"/>
                  </a:lnTo>
                  <a:lnTo>
                    <a:pt x="16732" y="10765"/>
                  </a:lnTo>
                  <a:lnTo>
                    <a:pt x="17025" y="10692"/>
                  </a:lnTo>
                  <a:lnTo>
                    <a:pt x="17317" y="10570"/>
                  </a:lnTo>
                  <a:lnTo>
                    <a:pt x="17561" y="10449"/>
                  </a:lnTo>
                  <a:lnTo>
                    <a:pt x="17828" y="10302"/>
                  </a:lnTo>
                  <a:lnTo>
                    <a:pt x="18048" y="10132"/>
                  </a:lnTo>
                  <a:lnTo>
                    <a:pt x="18267" y="9937"/>
                  </a:lnTo>
                  <a:lnTo>
                    <a:pt x="18462" y="9718"/>
                  </a:lnTo>
                  <a:lnTo>
                    <a:pt x="18632" y="9474"/>
                  </a:lnTo>
                  <a:lnTo>
                    <a:pt x="18778" y="9231"/>
                  </a:lnTo>
                  <a:lnTo>
                    <a:pt x="18924" y="8963"/>
                  </a:lnTo>
                  <a:lnTo>
                    <a:pt x="19022" y="8695"/>
                  </a:lnTo>
                  <a:lnTo>
                    <a:pt x="19095" y="8403"/>
                  </a:lnTo>
                  <a:lnTo>
                    <a:pt x="19144" y="8110"/>
                  </a:lnTo>
                  <a:lnTo>
                    <a:pt x="19144" y="7794"/>
                  </a:lnTo>
                  <a:lnTo>
                    <a:pt x="19144" y="7794"/>
                  </a:lnTo>
                  <a:lnTo>
                    <a:pt x="19144" y="7477"/>
                  </a:lnTo>
                  <a:lnTo>
                    <a:pt x="19095" y="7185"/>
                  </a:lnTo>
                  <a:lnTo>
                    <a:pt x="19022" y="6893"/>
                  </a:lnTo>
                  <a:lnTo>
                    <a:pt x="18924" y="6625"/>
                  </a:lnTo>
                  <a:lnTo>
                    <a:pt x="18778" y="6357"/>
                  </a:lnTo>
                  <a:lnTo>
                    <a:pt x="18632" y="6113"/>
                  </a:lnTo>
                  <a:lnTo>
                    <a:pt x="18462" y="5870"/>
                  </a:lnTo>
                  <a:lnTo>
                    <a:pt x="18267" y="5651"/>
                  </a:lnTo>
                  <a:lnTo>
                    <a:pt x="18048" y="5456"/>
                  </a:lnTo>
                  <a:lnTo>
                    <a:pt x="17828" y="5285"/>
                  </a:lnTo>
                  <a:lnTo>
                    <a:pt x="17561" y="5139"/>
                  </a:lnTo>
                  <a:lnTo>
                    <a:pt x="17317" y="5017"/>
                  </a:lnTo>
                  <a:lnTo>
                    <a:pt x="17025" y="4896"/>
                  </a:lnTo>
                  <a:lnTo>
                    <a:pt x="16732" y="4823"/>
                  </a:lnTo>
                  <a:lnTo>
                    <a:pt x="16440" y="4774"/>
                  </a:lnTo>
                  <a:lnTo>
                    <a:pt x="16124" y="4774"/>
                  </a:lnTo>
                  <a:lnTo>
                    <a:pt x="16124" y="4774"/>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 name="Google Shape;732;p43"/>
            <p:cNvGrpSpPr/>
            <p:nvPr/>
          </p:nvGrpSpPr>
          <p:grpSpPr>
            <a:xfrm>
              <a:off x="6738786" y="891471"/>
              <a:ext cx="394068" cy="325505"/>
              <a:chOff x="5268225" y="4341925"/>
              <a:chExt cx="468850" cy="387275"/>
            </a:xfrm>
          </p:grpSpPr>
          <p:sp>
            <p:nvSpPr>
              <p:cNvPr id="118" name="Google Shape;733;p43"/>
              <p:cNvSpPr/>
              <p:nvPr/>
            </p:nvSpPr>
            <p:spPr>
              <a:xfrm>
                <a:off x="5652425" y="4676800"/>
                <a:ext cx="65775" cy="52400"/>
              </a:xfrm>
              <a:custGeom>
                <a:avLst/>
                <a:gdLst/>
                <a:ahLst/>
                <a:cxnLst/>
                <a:rect l="l" t="t" r="r" b="b"/>
                <a:pathLst>
                  <a:path w="2631" h="2096" fill="none" extrusionOk="0">
                    <a:moveTo>
                      <a:pt x="1" y="1"/>
                    </a:moveTo>
                    <a:lnTo>
                      <a:pt x="1" y="780"/>
                    </a:lnTo>
                    <a:lnTo>
                      <a:pt x="1" y="780"/>
                    </a:lnTo>
                    <a:lnTo>
                      <a:pt x="25" y="1048"/>
                    </a:lnTo>
                    <a:lnTo>
                      <a:pt x="122" y="1291"/>
                    </a:lnTo>
                    <a:lnTo>
                      <a:pt x="244" y="1511"/>
                    </a:lnTo>
                    <a:lnTo>
                      <a:pt x="390" y="1705"/>
                    </a:lnTo>
                    <a:lnTo>
                      <a:pt x="585" y="1852"/>
                    </a:lnTo>
                    <a:lnTo>
                      <a:pt x="804" y="1973"/>
                    </a:lnTo>
                    <a:lnTo>
                      <a:pt x="1048" y="2071"/>
                    </a:lnTo>
                    <a:lnTo>
                      <a:pt x="1316" y="2095"/>
                    </a:lnTo>
                    <a:lnTo>
                      <a:pt x="1316" y="2095"/>
                    </a:lnTo>
                    <a:lnTo>
                      <a:pt x="1584" y="2071"/>
                    </a:lnTo>
                    <a:lnTo>
                      <a:pt x="1827" y="1973"/>
                    </a:lnTo>
                    <a:lnTo>
                      <a:pt x="2046" y="1852"/>
                    </a:lnTo>
                    <a:lnTo>
                      <a:pt x="2241" y="1705"/>
                    </a:lnTo>
                    <a:lnTo>
                      <a:pt x="2412" y="1511"/>
                    </a:lnTo>
                    <a:lnTo>
                      <a:pt x="2533" y="1291"/>
                    </a:lnTo>
                    <a:lnTo>
                      <a:pt x="2607" y="1048"/>
                    </a:lnTo>
                    <a:lnTo>
                      <a:pt x="2631" y="780"/>
                    </a:lnTo>
                    <a:lnTo>
                      <a:pt x="263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34;p43"/>
              <p:cNvSpPr/>
              <p:nvPr/>
            </p:nvSpPr>
            <p:spPr>
              <a:xfrm>
                <a:off x="5287100" y="4676800"/>
                <a:ext cx="65775" cy="52400"/>
              </a:xfrm>
              <a:custGeom>
                <a:avLst/>
                <a:gdLst/>
                <a:ahLst/>
                <a:cxnLst/>
                <a:rect l="l" t="t" r="r" b="b"/>
                <a:pathLst>
                  <a:path w="2631" h="2096" fill="none" extrusionOk="0">
                    <a:moveTo>
                      <a:pt x="1" y="1"/>
                    </a:moveTo>
                    <a:lnTo>
                      <a:pt x="1" y="780"/>
                    </a:lnTo>
                    <a:lnTo>
                      <a:pt x="1" y="780"/>
                    </a:lnTo>
                    <a:lnTo>
                      <a:pt x="25" y="1048"/>
                    </a:lnTo>
                    <a:lnTo>
                      <a:pt x="98" y="1291"/>
                    </a:lnTo>
                    <a:lnTo>
                      <a:pt x="220" y="1511"/>
                    </a:lnTo>
                    <a:lnTo>
                      <a:pt x="390" y="1705"/>
                    </a:lnTo>
                    <a:lnTo>
                      <a:pt x="585" y="1852"/>
                    </a:lnTo>
                    <a:lnTo>
                      <a:pt x="804" y="1973"/>
                    </a:lnTo>
                    <a:lnTo>
                      <a:pt x="1048" y="2071"/>
                    </a:lnTo>
                    <a:lnTo>
                      <a:pt x="1316" y="2095"/>
                    </a:lnTo>
                    <a:lnTo>
                      <a:pt x="1316" y="2095"/>
                    </a:lnTo>
                    <a:lnTo>
                      <a:pt x="1584" y="2071"/>
                    </a:lnTo>
                    <a:lnTo>
                      <a:pt x="1827" y="1973"/>
                    </a:lnTo>
                    <a:lnTo>
                      <a:pt x="2046" y="1852"/>
                    </a:lnTo>
                    <a:lnTo>
                      <a:pt x="2241" y="1705"/>
                    </a:lnTo>
                    <a:lnTo>
                      <a:pt x="2387" y="1511"/>
                    </a:lnTo>
                    <a:lnTo>
                      <a:pt x="2509" y="1291"/>
                    </a:lnTo>
                    <a:lnTo>
                      <a:pt x="2607" y="1048"/>
                    </a:lnTo>
                    <a:lnTo>
                      <a:pt x="2631" y="780"/>
                    </a:lnTo>
                    <a:lnTo>
                      <a:pt x="263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35;p43"/>
              <p:cNvSpPr/>
              <p:nvPr/>
            </p:nvSpPr>
            <p:spPr>
              <a:xfrm>
                <a:off x="5268225" y="4341925"/>
                <a:ext cx="468850" cy="333075"/>
              </a:xfrm>
              <a:custGeom>
                <a:avLst/>
                <a:gdLst/>
                <a:ahLst/>
                <a:cxnLst/>
                <a:rect l="l" t="t" r="r" b="b"/>
                <a:pathLst>
                  <a:path w="18754" h="13323" fill="none" extrusionOk="0">
                    <a:moveTo>
                      <a:pt x="18754" y="5553"/>
                    </a:moveTo>
                    <a:lnTo>
                      <a:pt x="18754" y="5553"/>
                    </a:lnTo>
                    <a:lnTo>
                      <a:pt x="18730" y="5334"/>
                    </a:lnTo>
                    <a:lnTo>
                      <a:pt x="18681" y="5091"/>
                    </a:lnTo>
                    <a:lnTo>
                      <a:pt x="18583" y="4847"/>
                    </a:lnTo>
                    <a:lnTo>
                      <a:pt x="18462" y="4628"/>
                    </a:lnTo>
                    <a:lnTo>
                      <a:pt x="18291" y="4433"/>
                    </a:lnTo>
                    <a:lnTo>
                      <a:pt x="18121" y="4287"/>
                    </a:lnTo>
                    <a:lnTo>
                      <a:pt x="18023" y="4214"/>
                    </a:lnTo>
                    <a:lnTo>
                      <a:pt x="17926" y="4165"/>
                    </a:lnTo>
                    <a:lnTo>
                      <a:pt x="17828" y="4141"/>
                    </a:lnTo>
                    <a:lnTo>
                      <a:pt x="17731" y="4141"/>
                    </a:lnTo>
                    <a:lnTo>
                      <a:pt x="16489" y="4141"/>
                    </a:lnTo>
                    <a:lnTo>
                      <a:pt x="15588" y="1803"/>
                    </a:lnTo>
                    <a:lnTo>
                      <a:pt x="15588" y="1803"/>
                    </a:lnTo>
                    <a:lnTo>
                      <a:pt x="15490" y="1583"/>
                    </a:lnTo>
                    <a:lnTo>
                      <a:pt x="15344" y="1364"/>
                    </a:lnTo>
                    <a:lnTo>
                      <a:pt x="15174" y="1169"/>
                    </a:lnTo>
                    <a:lnTo>
                      <a:pt x="15003" y="975"/>
                    </a:lnTo>
                    <a:lnTo>
                      <a:pt x="14784" y="804"/>
                    </a:lnTo>
                    <a:lnTo>
                      <a:pt x="14565" y="658"/>
                    </a:lnTo>
                    <a:lnTo>
                      <a:pt x="14346" y="536"/>
                    </a:lnTo>
                    <a:lnTo>
                      <a:pt x="14102" y="439"/>
                    </a:lnTo>
                    <a:lnTo>
                      <a:pt x="14102" y="439"/>
                    </a:lnTo>
                    <a:lnTo>
                      <a:pt x="13810" y="390"/>
                    </a:lnTo>
                    <a:lnTo>
                      <a:pt x="13444" y="317"/>
                    </a:lnTo>
                    <a:lnTo>
                      <a:pt x="12933" y="220"/>
                    </a:lnTo>
                    <a:lnTo>
                      <a:pt x="12275" y="147"/>
                    </a:lnTo>
                    <a:lnTo>
                      <a:pt x="11472" y="73"/>
                    </a:lnTo>
                    <a:lnTo>
                      <a:pt x="10498" y="25"/>
                    </a:lnTo>
                    <a:lnTo>
                      <a:pt x="9377" y="0"/>
                    </a:lnTo>
                    <a:lnTo>
                      <a:pt x="9377" y="0"/>
                    </a:lnTo>
                    <a:lnTo>
                      <a:pt x="8257" y="25"/>
                    </a:lnTo>
                    <a:lnTo>
                      <a:pt x="7283" y="73"/>
                    </a:lnTo>
                    <a:lnTo>
                      <a:pt x="6479" y="147"/>
                    </a:lnTo>
                    <a:lnTo>
                      <a:pt x="5821" y="220"/>
                    </a:lnTo>
                    <a:lnTo>
                      <a:pt x="5310" y="317"/>
                    </a:lnTo>
                    <a:lnTo>
                      <a:pt x="4945" y="390"/>
                    </a:lnTo>
                    <a:lnTo>
                      <a:pt x="4652" y="439"/>
                    </a:lnTo>
                    <a:lnTo>
                      <a:pt x="4652" y="439"/>
                    </a:lnTo>
                    <a:lnTo>
                      <a:pt x="4409" y="536"/>
                    </a:lnTo>
                    <a:lnTo>
                      <a:pt x="4190" y="658"/>
                    </a:lnTo>
                    <a:lnTo>
                      <a:pt x="3970" y="804"/>
                    </a:lnTo>
                    <a:lnTo>
                      <a:pt x="3751" y="975"/>
                    </a:lnTo>
                    <a:lnTo>
                      <a:pt x="3581" y="1169"/>
                    </a:lnTo>
                    <a:lnTo>
                      <a:pt x="3410" y="1364"/>
                    </a:lnTo>
                    <a:lnTo>
                      <a:pt x="3264" y="1583"/>
                    </a:lnTo>
                    <a:lnTo>
                      <a:pt x="3167" y="1803"/>
                    </a:lnTo>
                    <a:lnTo>
                      <a:pt x="2266" y="4141"/>
                    </a:lnTo>
                    <a:lnTo>
                      <a:pt x="1023" y="4141"/>
                    </a:lnTo>
                    <a:lnTo>
                      <a:pt x="1023" y="4141"/>
                    </a:lnTo>
                    <a:lnTo>
                      <a:pt x="926" y="4141"/>
                    </a:lnTo>
                    <a:lnTo>
                      <a:pt x="829" y="4165"/>
                    </a:lnTo>
                    <a:lnTo>
                      <a:pt x="731" y="4214"/>
                    </a:lnTo>
                    <a:lnTo>
                      <a:pt x="634" y="4287"/>
                    </a:lnTo>
                    <a:lnTo>
                      <a:pt x="463" y="4433"/>
                    </a:lnTo>
                    <a:lnTo>
                      <a:pt x="293" y="4628"/>
                    </a:lnTo>
                    <a:lnTo>
                      <a:pt x="171" y="4847"/>
                    </a:lnTo>
                    <a:lnTo>
                      <a:pt x="74" y="5091"/>
                    </a:lnTo>
                    <a:lnTo>
                      <a:pt x="25" y="5334"/>
                    </a:lnTo>
                    <a:lnTo>
                      <a:pt x="1" y="5553"/>
                    </a:lnTo>
                    <a:lnTo>
                      <a:pt x="1" y="5553"/>
                    </a:lnTo>
                    <a:lnTo>
                      <a:pt x="25" y="5748"/>
                    </a:lnTo>
                    <a:lnTo>
                      <a:pt x="74" y="5894"/>
                    </a:lnTo>
                    <a:lnTo>
                      <a:pt x="171" y="6016"/>
                    </a:lnTo>
                    <a:lnTo>
                      <a:pt x="293" y="6089"/>
                    </a:lnTo>
                    <a:lnTo>
                      <a:pt x="463" y="6138"/>
                    </a:lnTo>
                    <a:lnTo>
                      <a:pt x="634" y="6187"/>
                    </a:lnTo>
                    <a:lnTo>
                      <a:pt x="1023" y="6187"/>
                    </a:lnTo>
                    <a:lnTo>
                      <a:pt x="1462" y="6187"/>
                    </a:lnTo>
                    <a:lnTo>
                      <a:pt x="1145" y="7015"/>
                    </a:lnTo>
                    <a:lnTo>
                      <a:pt x="1145" y="7015"/>
                    </a:lnTo>
                    <a:lnTo>
                      <a:pt x="999" y="7526"/>
                    </a:lnTo>
                    <a:lnTo>
                      <a:pt x="877" y="8086"/>
                    </a:lnTo>
                    <a:lnTo>
                      <a:pt x="780" y="8671"/>
                    </a:lnTo>
                    <a:lnTo>
                      <a:pt x="756" y="9207"/>
                    </a:lnTo>
                    <a:lnTo>
                      <a:pt x="756" y="13323"/>
                    </a:lnTo>
                    <a:lnTo>
                      <a:pt x="17999" y="13323"/>
                    </a:lnTo>
                    <a:lnTo>
                      <a:pt x="17999" y="9207"/>
                    </a:lnTo>
                    <a:lnTo>
                      <a:pt x="17999" y="9207"/>
                    </a:lnTo>
                    <a:lnTo>
                      <a:pt x="17975" y="8671"/>
                    </a:lnTo>
                    <a:lnTo>
                      <a:pt x="17877" y="8086"/>
                    </a:lnTo>
                    <a:lnTo>
                      <a:pt x="17755" y="7526"/>
                    </a:lnTo>
                    <a:lnTo>
                      <a:pt x="17609" y="7015"/>
                    </a:lnTo>
                    <a:lnTo>
                      <a:pt x="17293" y="6187"/>
                    </a:lnTo>
                    <a:lnTo>
                      <a:pt x="17731" y="6187"/>
                    </a:lnTo>
                    <a:lnTo>
                      <a:pt x="17731" y="6187"/>
                    </a:lnTo>
                    <a:lnTo>
                      <a:pt x="18121" y="6187"/>
                    </a:lnTo>
                    <a:lnTo>
                      <a:pt x="18291" y="6138"/>
                    </a:lnTo>
                    <a:lnTo>
                      <a:pt x="18462" y="6089"/>
                    </a:lnTo>
                    <a:lnTo>
                      <a:pt x="18583" y="6016"/>
                    </a:lnTo>
                    <a:lnTo>
                      <a:pt x="18681" y="5894"/>
                    </a:lnTo>
                    <a:lnTo>
                      <a:pt x="18730" y="5748"/>
                    </a:lnTo>
                    <a:lnTo>
                      <a:pt x="18754" y="5553"/>
                    </a:lnTo>
                    <a:lnTo>
                      <a:pt x="18754" y="555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36;p43"/>
              <p:cNvSpPr/>
              <p:nvPr/>
            </p:nvSpPr>
            <p:spPr>
              <a:xfrm>
                <a:off x="5351025" y="4375400"/>
                <a:ext cx="303250" cy="149825"/>
              </a:xfrm>
              <a:custGeom>
                <a:avLst/>
                <a:gdLst/>
                <a:ahLst/>
                <a:cxnLst/>
                <a:rect l="l" t="t" r="r" b="b"/>
                <a:pathLst>
                  <a:path w="12130" h="5993" fill="none" extrusionOk="0">
                    <a:moveTo>
                      <a:pt x="1" y="4628"/>
                    </a:moveTo>
                    <a:lnTo>
                      <a:pt x="1" y="4628"/>
                    </a:lnTo>
                    <a:lnTo>
                      <a:pt x="171" y="4019"/>
                    </a:lnTo>
                    <a:lnTo>
                      <a:pt x="585" y="2656"/>
                    </a:lnTo>
                    <a:lnTo>
                      <a:pt x="805" y="1925"/>
                    </a:lnTo>
                    <a:lnTo>
                      <a:pt x="1024" y="1292"/>
                    </a:lnTo>
                    <a:lnTo>
                      <a:pt x="1194" y="829"/>
                    </a:lnTo>
                    <a:lnTo>
                      <a:pt x="1267" y="707"/>
                    </a:lnTo>
                    <a:lnTo>
                      <a:pt x="1316" y="658"/>
                    </a:lnTo>
                    <a:lnTo>
                      <a:pt x="1316" y="658"/>
                    </a:lnTo>
                    <a:lnTo>
                      <a:pt x="1535" y="561"/>
                    </a:lnTo>
                    <a:lnTo>
                      <a:pt x="1852" y="464"/>
                    </a:lnTo>
                    <a:lnTo>
                      <a:pt x="2315" y="342"/>
                    </a:lnTo>
                    <a:lnTo>
                      <a:pt x="2948" y="220"/>
                    </a:lnTo>
                    <a:lnTo>
                      <a:pt x="3776" y="98"/>
                    </a:lnTo>
                    <a:lnTo>
                      <a:pt x="4799" y="25"/>
                    </a:lnTo>
                    <a:lnTo>
                      <a:pt x="5408" y="1"/>
                    </a:lnTo>
                    <a:lnTo>
                      <a:pt x="6065" y="1"/>
                    </a:lnTo>
                    <a:lnTo>
                      <a:pt x="6065" y="1"/>
                    </a:lnTo>
                    <a:lnTo>
                      <a:pt x="6723" y="1"/>
                    </a:lnTo>
                    <a:lnTo>
                      <a:pt x="7332" y="25"/>
                    </a:lnTo>
                    <a:lnTo>
                      <a:pt x="8355" y="98"/>
                    </a:lnTo>
                    <a:lnTo>
                      <a:pt x="9183" y="220"/>
                    </a:lnTo>
                    <a:lnTo>
                      <a:pt x="9816" y="342"/>
                    </a:lnTo>
                    <a:lnTo>
                      <a:pt x="10279" y="464"/>
                    </a:lnTo>
                    <a:lnTo>
                      <a:pt x="10595" y="561"/>
                    </a:lnTo>
                    <a:lnTo>
                      <a:pt x="10814" y="658"/>
                    </a:lnTo>
                    <a:lnTo>
                      <a:pt x="10814" y="658"/>
                    </a:lnTo>
                    <a:lnTo>
                      <a:pt x="10863" y="707"/>
                    </a:lnTo>
                    <a:lnTo>
                      <a:pt x="10936" y="829"/>
                    </a:lnTo>
                    <a:lnTo>
                      <a:pt x="11107" y="1292"/>
                    </a:lnTo>
                    <a:lnTo>
                      <a:pt x="11326" y="1925"/>
                    </a:lnTo>
                    <a:lnTo>
                      <a:pt x="11545" y="2656"/>
                    </a:lnTo>
                    <a:lnTo>
                      <a:pt x="11959" y="4019"/>
                    </a:lnTo>
                    <a:lnTo>
                      <a:pt x="12130" y="4628"/>
                    </a:lnTo>
                    <a:lnTo>
                      <a:pt x="12130" y="4628"/>
                    </a:lnTo>
                    <a:lnTo>
                      <a:pt x="12105" y="4677"/>
                    </a:lnTo>
                    <a:lnTo>
                      <a:pt x="12057" y="4750"/>
                    </a:lnTo>
                    <a:lnTo>
                      <a:pt x="11959" y="4823"/>
                    </a:lnTo>
                    <a:lnTo>
                      <a:pt x="11813" y="4921"/>
                    </a:lnTo>
                    <a:lnTo>
                      <a:pt x="11618" y="5042"/>
                    </a:lnTo>
                    <a:lnTo>
                      <a:pt x="11375" y="5164"/>
                    </a:lnTo>
                    <a:lnTo>
                      <a:pt x="11058" y="5262"/>
                    </a:lnTo>
                    <a:lnTo>
                      <a:pt x="10717" y="5383"/>
                    </a:lnTo>
                    <a:lnTo>
                      <a:pt x="10327" y="5505"/>
                    </a:lnTo>
                    <a:lnTo>
                      <a:pt x="9865" y="5627"/>
                    </a:lnTo>
                    <a:lnTo>
                      <a:pt x="9377" y="5724"/>
                    </a:lnTo>
                    <a:lnTo>
                      <a:pt x="8817" y="5822"/>
                    </a:lnTo>
                    <a:lnTo>
                      <a:pt x="8208" y="5895"/>
                    </a:lnTo>
                    <a:lnTo>
                      <a:pt x="7551" y="5944"/>
                    </a:lnTo>
                    <a:lnTo>
                      <a:pt x="6845" y="5992"/>
                    </a:lnTo>
                    <a:lnTo>
                      <a:pt x="6065" y="5992"/>
                    </a:lnTo>
                    <a:lnTo>
                      <a:pt x="6065" y="5992"/>
                    </a:lnTo>
                    <a:lnTo>
                      <a:pt x="5286" y="5992"/>
                    </a:lnTo>
                    <a:lnTo>
                      <a:pt x="4580" y="5944"/>
                    </a:lnTo>
                    <a:lnTo>
                      <a:pt x="3922" y="5895"/>
                    </a:lnTo>
                    <a:lnTo>
                      <a:pt x="3313" y="5822"/>
                    </a:lnTo>
                    <a:lnTo>
                      <a:pt x="2753" y="5724"/>
                    </a:lnTo>
                    <a:lnTo>
                      <a:pt x="2266" y="5627"/>
                    </a:lnTo>
                    <a:lnTo>
                      <a:pt x="1803" y="5505"/>
                    </a:lnTo>
                    <a:lnTo>
                      <a:pt x="1413" y="5383"/>
                    </a:lnTo>
                    <a:lnTo>
                      <a:pt x="1072" y="5262"/>
                    </a:lnTo>
                    <a:lnTo>
                      <a:pt x="756" y="5164"/>
                    </a:lnTo>
                    <a:lnTo>
                      <a:pt x="512" y="5042"/>
                    </a:lnTo>
                    <a:lnTo>
                      <a:pt x="317" y="4921"/>
                    </a:lnTo>
                    <a:lnTo>
                      <a:pt x="171" y="4823"/>
                    </a:lnTo>
                    <a:lnTo>
                      <a:pt x="74" y="4750"/>
                    </a:lnTo>
                    <a:lnTo>
                      <a:pt x="25" y="4677"/>
                    </a:lnTo>
                    <a:lnTo>
                      <a:pt x="1" y="4628"/>
                    </a:lnTo>
                    <a:lnTo>
                      <a:pt x="1" y="46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37;p43"/>
              <p:cNvSpPr/>
              <p:nvPr/>
            </p:nvSpPr>
            <p:spPr>
              <a:xfrm>
                <a:off x="5326675" y="4569025"/>
                <a:ext cx="81000" cy="65175"/>
              </a:xfrm>
              <a:custGeom>
                <a:avLst/>
                <a:gdLst/>
                <a:ahLst/>
                <a:cxnLst/>
                <a:rect l="l" t="t" r="r" b="b"/>
                <a:pathLst>
                  <a:path w="3240" h="2607" fill="none" extrusionOk="0">
                    <a:moveTo>
                      <a:pt x="1632" y="2607"/>
                    </a:moveTo>
                    <a:lnTo>
                      <a:pt x="1632" y="2607"/>
                    </a:lnTo>
                    <a:lnTo>
                      <a:pt x="1291" y="2582"/>
                    </a:lnTo>
                    <a:lnTo>
                      <a:pt x="999" y="2509"/>
                    </a:lnTo>
                    <a:lnTo>
                      <a:pt x="731" y="2388"/>
                    </a:lnTo>
                    <a:lnTo>
                      <a:pt x="488" y="2217"/>
                    </a:lnTo>
                    <a:lnTo>
                      <a:pt x="293" y="2047"/>
                    </a:lnTo>
                    <a:lnTo>
                      <a:pt x="122" y="1803"/>
                    </a:lnTo>
                    <a:lnTo>
                      <a:pt x="74" y="1706"/>
                    </a:lnTo>
                    <a:lnTo>
                      <a:pt x="49" y="1559"/>
                    </a:lnTo>
                    <a:lnTo>
                      <a:pt x="25" y="1438"/>
                    </a:lnTo>
                    <a:lnTo>
                      <a:pt x="1" y="1316"/>
                    </a:lnTo>
                    <a:lnTo>
                      <a:pt x="1" y="1316"/>
                    </a:lnTo>
                    <a:lnTo>
                      <a:pt x="25" y="1170"/>
                    </a:lnTo>
                    <a:lnTo>
                      <a:pt x="49" y="1048"/>
                    </a:lnTo>
                    <a:lnTo>
                      <a:pt x="74" y="926"/>
                    </a:lnTo>
                    <a:lnTo>
                      <a:pt x="122" y="804"/>
                    </a:lnTo>
                    <a:lnTo>
                      <a:pt x="293" y="585"/>
                    </a:lnTo>
                    <a:lnTo>
                      <a:pt x="488" y="390"/>
                    </a:lnTo>
                    <a:lnTo>
                      <a:pt x="731" y="220"/>
                    </a:lnTo>
                    <a:lnTo>
                      <a:pt x="999" y="98"/>
                    </a:lnTo>
                    <a:lnTo>
                      <a:pt x="1291" y="25"/>
                    </a:lnTo>
                    <a:lnTo>
                      <a:pt x="1632" y="1"/>
                    </a:lnTo>
                    <a:lnTo>
                      <a:pt x="1632" y="1"/>
                    </a:lnTo>
                    <a:lnTo>
                      <a:pt x="1803" y="1"/>
                    </a:lnTo>
                    <a:lnTo>
                      <a:pt x="1949" y="49"/>
                    </a:lnTo>
                    <a:lnTo>
                      <a:pt x="2120" y="98"/>
                    </a:lnTo>
                    <a:lnTo>
                      <a:pt x="2266" y="171"/>
                    </a:lnTo>
                    <a:lnTo>
                      <a:pt x="2412" y="269"/>
                    </a:lnTo>
                    <a:lnTo>
                      <a:pt x="2534" y="390"/>
                    </a:lnTo>
                    <a:lnTo>
                      <a:pt x="2777" y="634"/>
                    </a:lnTo>
                    <a:lnTo>
                      <a:pt x="2972" y="926"/>
                    </a:lnTo>
                    <a:lnTo>
                      <a:pt x="3118" y="1219"/>
                    </a:lnTo>
                    <a:lnTo>
                      <a:pt x="3215" y="1535"/>
                    </a:lnTo>
                    <a:lnTo>
                      <a:pt x="3240" y="1681"/>
                    </a:lnTo>
                    <a:lnTo>
                      <a:pt x="3240" y="1803"/>
                    </a:lnTo>
                    <a:lnTo>
                      <a:pt x="3240" y="1803"/>
                    </a:lnTo>
                    <a:lnTo>
                      <a:pt x="3240" y="1949"/>
                    </a:lnTo>
                    <a:lnTo>
                      <a:pt x="3215" y="2047"/>
                    </a:lnTo>
                    <a:lnTo>
                      <a:pt x="3167" y="2144"/>
                    </a:lnTo>
                    <a:lnTo>
                      <a:pt x="3118" y="2241"/>
                    </a:lnTo>
                    <a:lnTo>
                      <a:pt x="3045" y="2314"/>
                    </a:lnTo>
                    <a:lnTo>
                      <a:pt x="2972" y="2388"/>
                    </a:lnTo>
                    <a:lnTo>
                      <a:pt x="2777" y="2485"/>
                    </a:lnTo>
                    <a:lnTo>
                      <a:pt x="2534" y="2558"/>
                    </a:lnTo>
                    <a:lnTo>
                      <a:pt x="2266" y="2582"/>
                    </a:lnTo>
                    <a:lnTo>
                      <a:pt x="1949" y="2607"/>
                    </a:lnTo>
                    <a:lnTo>
                      <a:pt x="1632" y="2607"/>
                    </a:lnTo>
                    <a:lnTo>
                      <a:pt x="1632" y="2607"/>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38;p43"/>
              <p:cNvSpPr/>
              <p:nvPr/>
            </p:nvSpPr>
            <p:spPr>
              <a:xfrm>
                <a:off x="5447225" y="4615925"/>
                <a:ext cx="110850" cy="25"/>
              </a:xfrm>
              <a:custGeom>
                <a:avLst/>
                <a:gdLst/>
                <a:ahLst/>
                <a:cxnLst/>
                <a:rect l="l" t="t" r="r" b="b"/>
                <a:pathLst>
                  <a:path w="4434" h="1" fill="none" extrusionOk="0">
                    <a:moveTo>
                      <a:pt x="1" y="0"/>
                    </a:moveTo>
                    <a:lnTo>
                      <a:pt x="4434"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39;p43"/>
              <p:cNvSpPr/>
              <p:nvPr/>
            </p:nvSpPr>
            <p:spPr>
              <a:xfrm>
                <a:off x="5439925" y="4589125"/>
                <a:ext cx="125450" cy="25"/>
              </a:xfrm>
              <a:custGeom>
                <a:avLst/>
                <a:gdLst/>
                <a:ahLst/>
                <a:cxnLst/>
                <a:rect l="l" t="t" r="r" b="b"/>
                <a:pathLst>
                  <a:path w="5018" h="1" fill="none" extrusionOk="0">
                    <a:moveTo>
                      <a:pt x="1" y="0"/>
                    </a:moveTo>
                    <a:lnTo>
                      <a:pt x="5018"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40;p43"/>
              <p:cNvSpPr/>
              <p:nvPr/>
            </p:nvSpPr>
            <p:spPr>
              <a:xfrm>
                <a:off x="5597625" y="4569025"/>
                <a:ext cx="81000" cy="65175"/>
              </a:xfrm>
              <a:custGeom>
                <a:avLst/>
                <a:gdLst/>
                <a:ahLst/>
                <a:cxnLst/>
                <a:rect l="l" t="t" r="r" b="b"/>
                <a:pathLst>
                  <a:path w="3240" h="2607" fill="none" extrusionOk="0">
                    <a:moveTo>
                      <a:pt x="1608" y="2607"/>
                    </a:moveTo>
                    <a:lnTo>
                      <a:pt x="1608" y="2607"/>
                    </a:lnTo>
                    <a:lnTo>
                      <a:pt x="1291" y="2607"/>
                    </a:lnTo>
                    <a:lnTo>
                      <a:pt x="975" y="2582"/>
                    </a:lnTo>
                    <a:lnTo>
                      <a:pt x="707" y="2558"/>
                    </a:lnTo>
                    <a:lnTo>
                      <a:pt x="463" y="2485"/>
                    </a:lnTo>
                    <a:lnTo>
                      <a:pt x="268" y="2388"/>
                    </a:lnTo>
                    <a:lnTo>
                      <a:pt x="195" y="2314"/>
                    </a:lnTo>
                    <a:lnTo>
                      <a:pt x="122" y="2241"/>
                    </a:lnTo>
                    <a:lnTo>
                      <a:pt x="74" y="2144"/>
                    </a:lnTo>
                    <a:lnTo>
                      <a:pt x="25" y="2047"/>
                    </a:lnTo>
                    <a:lnTo>
                      <a:pt x="1" y="1949"/>
                    </a:lnTo>
                    <a:lnTo>
                      <a:pt x="1" y="1803"/>
                    </a:lnTo>
                    <a:lnTo>
                      <a:pt x="1" y="1803"/>
                    </a:lnTo>
                    <a:lnTo>
                      <a:pt x="1" y="1681"/>
                    </a:lnTo>
                    <a:lnTo>
                      <a:pt x="25" y="1535"/>
                    </a:lnTo>
                    <a:lnTo>
                      <a:pt x="122" y="1219"/>
                    </a:lnTo>
                    <a:lnTo>
                      <a:pt x="268" y="926"/>
                    </a:lnTo>
                    <a:lnTo>
                      <a:pt x="463" y="634"/>
                    </a:lnTo>
                    <a:lnTo>
                      <a:pt x="707" y="390"/>
                    </a:lnTo>
                    <a:lnTo>
                      <a:pt x="829" y="269"/>
                    </a:lnTo>
                    <a:lnTo>
                      <a:pt x="975" y="171"/>
                    </a:lnTo>
                    <a:lnTo>
                      <a:pt x="1121" y="98"/>
                    </a:lnTo>
                    <a:lnTo>
                      <a:pt x="1291" y="49"/>
                    </a:lnTo>
                    <a:lnTo>
                      <a:pt x="1438" y="1"/>
                    </a:lnTo>
                    <a:lnTo>
                      <a:pt x="1608" y="1"/>
                    </a:lnTo>
                    <a:lnTo>
                      <a:pt x="1608" y="1"/>
                    </a:lnTo>
                    <a:lnTo>
                      <a:pt x="1949" y="25"/>
                    </a:lnTo>
                    <a:lnTo>
                      <a:pt x="2241" y="98"/>
                    </a:lnTo>
                    <a:lnTo>
                      <a:pt x="2509" y="220"/>
                    </a:lnTo>
                    <a:lnTo>
                      <a:pt x="2753" y="390"/>
                    </a:lnTo>
                    <a:lnTo>
                      <a:pt x="2948" y="585"/>
                    </a:lnTo>
                    <a:lnTo>
                      <a:pt x="3118" y="804"/>
                    </a:lnTo>
                    <a:lnTo>
                      <a:pt x="3167" y="926"/>
                    </a:lnTo>
                    <a:lnTo>
                      <a:pt x="3191" y="1048"/>
                    </a:lnTo>
                    <a:lnTo>
                      <a:pt x="3215" y="1170"/>
                    </a:lnTo>
                    <a:lnTo>
                      <a:pt x="3240" y="1316"/>
                    </a:lnTo>
                    <a:lnTo>
                      <a:pt x="3240" y="1316"/>
                    </a:lnTo>
                    <a:lnTo>
                      <a:pt x="3215" y="1438"/>
                    </a:lnTo>
                    <a:lnTo>
                      <a:pt x="3191" y="1559"/>
                    </a:lnTo>
                    <a:lnTo>
                      <a:pt x="3167" y="1706"/>
                    </a:lnTo>
                    <a:lnTo>
                      <a:pt x="3118" y="1803"/>
                    </a:lnTo>
                    <a:lnTo>
                      <a:pt x="2948" y="2047"/>
                    </a:lnTo>
                    <a:lnTo>
                      <a:pt x="2753" y="2217"/>
                    </a:lnTo>
                    <a:lnTo>
                      <a:pt x="2509" y="2388"/>
                    </a:lnTo>
                    <a:lnTo>
                      <a:pt x="2241" y="2509"/>
                    </a:lnTo>
                    <a:lnTo>
                      <a:pt x="1949" y="2582"/>
                    </a:lnTo>
                    <a:lnTo>
                      <a:pt x="1608" y="2607"/>
                    </a:lnTo>
                    <a:lnTo>
                      <a:pt x="1608" y="2607"/>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803982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1" name="Google Shape;331;p31"/>
          <p:cNvSpPr txBox="1">
            <a:spLocks noGrp="1"/>
          </p:cNvSpPr>
          <p:nvPr>
            <p:ph type="subTitle" idx="4294967295"/>
          </p:nvPr>
        </p:nvSpPr>
        <p:spPr>
          <a:xfrm>
            <a:off x="685800" y="439207"/>
            <a:ext cx="7772400" cy="603587"/>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2000" smtClean="0">
                <a:solidFill>
                  <a:srgbClr val="FFFFFF"/>
                </a:solidFill>
              </a:rPr>
              <a:t>Video: How Its Work? – IBM Think Academic</a:t>
            </a:r>
            <a:endParaRPr sz="2000">
              <a:solidFill>
                <a:srgbClr val="FFFFFF"/>
              </a:solidFill>
            </a:endParaRPr>
          </a:p>
        </p:txBody>
      </p:sp>
      <p:sp>
        <p:nvSpPr>
          <p:cNvPr id="332" name="Google Shape;332;p3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pic>
        <p:nvPicPr>
          <p:cNvPr id="2" name="How It Works- Internet of Thing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2668" y="936752"/>
            <a:ext cx="7478664" cy="4206748"/>
          </a:xfrm>
          <a:prstGeom prst="rect">
            <a:avLst/>
          </a:prstGeom>
        </p:spPr>
      </p:pic>
      <p:grpSp>
        <p:nvGrpSpPr>
          <p:cNvPr id="12" name="Google Shape;654;p43"/>
          <p:cNvGrpSpPr/>
          <p:nvPr/>
        </p:nvGrpSpPr>
        <p:grpSpPr>
          <a:xfrm>
            <a:off x="4303842" y="87706"/>
            <a:ext cx="548640" cy="457200"/>
            <a:chOff x="2583100" y="2973775"/>
            <a:chExt cx="461550" cy="437200"/>
          </a:xfrm>
        </p:grpSpPr>
        <p:sp>
          <p:nvSpPr>
            <p:cNvPr id="13" name="Google Shape;655;p43"/>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56;p43"/>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3142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6"/>
          <p:cNvSpPr txBox="1">
            <a:spLocks noGrp="1"/>
          </p:cNvSpPr>
          <p:nvPr>
            <p:ph type="title"/>
          </p:nvPr>
        </p:nvSpPr>
        <p:spPr>
          <a:xfrm>
            <a:off x="234449" y="575500"/>
            <a:ext cx="2360068" cy="136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200" b="1" dirty="0" smtClean="0"/>
              <a:t>Application</a:t>
            </a:r>
            <a:endParaRPr sz="2800" b="1" dirty="0"/>
          </a:p>
        </p:txBody>
      </p:sp>
      <p:sp>
        <p:nvSpPr>
          <p:cNvPr id="235" name="Google Shape;235;p2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6</a:t>
            </a:fld>
            <a:endParaRPr>
              <a:solidFill>
                <a:srgbClr val="FFFFFF"/>
              </a:solidFill>
            </a:endParaRPr>
          </a:p>
        </p:txBody>
      </p:sp>
      <p:sp>
        <p:nvSpPr>
          <p:cNvPr id="236" name="Google Shape;236;p26"/>
          <p:cNvSpPr txBox="1">
            <a:spLocks noGrp="1"/>
          </p:cNvSpPr>
          <p:nvPr>
            <p:ph type="body" idx="1"/>
          </p:nvPr>
        </p:nvSpPr>
        <p:spPr>
          <a:xfrm>
            <a:off x="234450" y="1848208"/>
            <a:ext cx="2174212" cy="2552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US" sz="2800" dirty="0" smtClean="0"/>
              <a:t>BKAV </a:t>
            </a:r>
            <a:r>
              <a:rPr lang="en-US" sz="2800" dirty="0" err="1" smtClean="0"/>
              <a:t>SmartHome</a:t>
            </a:r>
            <a:endParaRPr sz="2800" dirty="0"/>
          </a:p>
          <a:p>
            <a:pPr marL="0" lvl="0" indent="0" algn="l" rtl="0">
              <a:spcBef>
                <a:spcPts val="600"/>
              </a:spcBef>
              <a:spcAft>
                <a:spcPts val="0"/>
              </a:spcAft>
              <a:buNone/>
            </a:pPr>
            <a:endParaRPr sz="18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0439" y="1067833"/>
            <a:ext cx="6653561" cy="3007834"/>
          </a:xfrm>
          <a:prstGeom prst="rect">
            <a:avLst/>
          </a:prstGeom>
        </p:spPr>
      </p:pic>
    </p:spTree>
    <p:extLst>
      <p:ext uri="{BB962C8B-B14F-4D97-AF65-F5344CB8AC3E}">
        <p14:creationId xmlns:p14="http://schemas.microsoft.com/office/powerpoint/2010/main" val="302335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082" y="349543"/>
            <a:ext cx="6556917" cy="4400308"/>
          </a:xfrm>
          <a:prstGeom prst="rect">
            <a:avLst/>
          </a:prstGeom>
        </p:spPr>
      </p:pic>
      <p:sp>
        <p:nvSpPr>
          <p:cNvPr id="235" name="Google Shape;235;p2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7</a:t>
            </a:fld>
            <a:endParaRPr>
              <a:solidFill>
                <a:srgbClr val="FFFFFF"/>
              </a:solidFill>
            </a:endParaRPr>
          </a:p>
        </p:txBody>
      </p:sp>
      <p:sp>
        <p:nvSpPr>
          <p:cNvPr id="236" name="Google Shape;236;p26"/>
          <p:cNvSpPr txBox="1">
            <a:spLocks noGrp="1"/>
          </p:cNvSpPr>
          <p:nvPr>
            <p:ph type="body" idx="1"/>
          </p:nvPr>
        </p:nvSpPr>
        <p:spPr>
          <a:xfrm>
            <a:off x="234450" y="1848208"/>
            <a:ext cx="2285726" cy="2552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sz="2800" dirty="0" err="1" smtClean="0"/>
              <a:t>IoT</a:t>
            </a:r>
            <a:r>
              <a:rPr lang="en-US" sz="2800" dirty="0" smtClean="0"/>
              <a:t> for Cows</a:t>
            </a:r>
            <a:endParaRPr sz="28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7081" y="364723"/>
            <a:ext cx="6556918" cy="4373414"/>
          </a:xfrm>
          <a:prstGeom prst="rect">
            <a:avLst/>
          </a:prstGeom>
        </p:spPr>
      </p:pic>
      <p:sp>
        <p:nvSpPr>
          <p:cNvPr id="8" name="Google Shape;234;p26"/>
          <p:cNvSpPr txBox="1">
            <a:spLocks/>
          </p:cNvSpPr>
          <p:nvPr/>
        </p:nvSpPr>
        <p:spPr>
          <a:xfrm>
            <a:off x="234449" y="575500"/>
            <a:ext cx="2360068" cy="1364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67031"/>
              </a:buClr>
              <a:buSzPts val="2400"/>
              <a:buFont typeface="Nunito Sans"/>
              <a:buNone/>
              <a:defRPr sz="2400" b="0" i="0" u="none" strike="noStrike" cap="none">
                <a:solidFill>
                  <a:srgbClr val="F67031"/>
                </a:solidFill>
                <a:latin typeface="Nunito Sans"/>
                <a:ea typeface="Nunito Sans"/>
                <a:cs typeface="Nunito Sans"/>
                <a:sym typeface="Nunito Sans"/>
              </a:defRPr>
            </a:lvl1pPr>
            <a:lvl2pPr marR="0" lvl="1" algn="l" rtl="0">
              <a:lnSpc>
                <a:spcPct val="100000"/>
              </a:lnSpc>
              <a:spcBef>
                <a:spcPts val="0"/>
              </a:spcBef>
              <a:spcAft>
                <a:spcPts val="0"/>
              </a:spcAft>
              <a:buClr>
                <a:srgbClr val="F67031"/>
              </a:buClr>
              <a:buSzPts val="2400"/>
              <a:buFont typeface="Nunito Sans"/>
              <a:buNone/>
              <a:defRPr sz="2400" b="0" i="0" u="none" strike="noStrike" cap="none">
                <a:solidFill>
                  <a:srgbClr val="F67031"/>
                </a:solidFill>
                <a:latin typeface="Nunito Sans"/>
                <a:ea typeface="Nunito Sans"/>
                <a:cs typeface="Nunito Sans"/>
                <a:sym typeface="Nunito Sans"/>
              </a:defRPr>
            </a:lvl2pPr>
            <a:lvl3pPr marR="0" lvl="2" algn="l" rtl="0">
              <a:lnSpc>
                <a:spcPct val="100000"/>
              </a:lnSpc>
              <a:spcBef>
                <a:spcPts val="0"/>
              </a:spcBef>
              <a:spcAft>
                <a:spcPts val="0"/>
              </a:spcAft>
              <a:buClr>
                <a:srgbClr val="F67031"/>
              </a:buClr>
              <a:buSzPts val="2400"/>
              <a:buFont typeface="Nunito Sans"/>
              <a:buNone/>
              <a:defRPr sz="2400" b="0" i="0" u="none" strike="noStrike" cap="none">
                <a:solidFill>
                  <a:srgbClr val="F67031"/>
                </a:solidFill>
                <a:latin typeface="Nunito Sans"/>
                <a:ea typeface="Nunito Sans"/>
                <a:cs typeface="Nunito Sans"/>
                <a:sym typeface="Nunito Sans"/>
              </a:defRPr>
            </a:lvl3pPr>
            <a:lvl4pPr marR="0" lvl="3" algn="l" rtl="0">
              <a:lnSpc>
                <a:spcPct val="100000"/>
              </a:lnSpc>
              <a:spcBef>
                <a:spcPts val="0"/>
              </a:spcBef>
              <a:spcAft>
                <a:spcPts val="0"/>
              </a:spcAft>
              <a:buClr>
                <a:srgbClr val="F67031"/>
              </a:buClr>
              <a:buSzPts val="2400"/>
              <a:buFont typeface="Nunito Sans"/>
              <a:buNone/>
              <a:defRPr sz="2400" b="0" i="0" u="none" strike="noStrike" cap="none">
                <a:solidFill>
                  <a:srgbClr val="F67031"/>
                </a:solidFill>
                <a:latin typeface="Nunito Sans"/>
                <a:ea typeface="Nunito Sans"/>
                <a:cs typeface="Nunito Sans"/>
                <a:sym typeface="Nunito Sans"/>
              </a:defRPr>
            </a:lvl4pPr>
            <a:lvl5pPr marR="0" lvl="4" algn="l" rtl="0">
              <a:lnSpc>
                <a:spcPct val="100000"/>
              </a:lnSpc>
              <a:spcBef>
                <a:spcPts val="0"/>
              </a:spcBef>
              <a:spcAft>
                <a:spcPts val="0"/>
              </a:spcAft>
              <a:buClr>
                <a:srgbClr val="F67031"/>
              </a:buClr>
              <a:buSzPts val="2400"/>
              <a:buFont typeface="Nunito Sans"/>
              <a:buNone/>
              <a:defRPr sz="2400" b="0" i="0" u="none" strike="noStrike" cap="none">
                <a:solidFill>
                  <a:srgbClr val="F67031"/>
                </a:solidFill>
                <a:latin typeface="Nunito Sans"/>
                <a:ea typeface="Nunito Sans"/>
                <a:cs typeface="Nunito Sans"/>
                <a:sym typeface="Nunito Sans"/>
              </a:defRPr>
            </a:lvl5pPr>
            <a:lvl6pPr marR="0" lvl="5" algn="l" rtl="0">
              <a:lnSpc>
                <a:spcPct val="100000"/>
              </a:lnSpc>
              <a:spcBef>
                <a:spcPts val="0"/>
              </a:spcBef>
              <a:spcAft>
                <a:spcPts val="0"/>
              </a:spcAft>
              <a:buClr>
                <a:srgbClr val="F67031"/>
              </a:buClr>
              <a:buSzPts val="2400"/>
              <a:buFont typeface="Nunito Sans"/>
              <a:buNone/>
              <a:defRPr sz="2400" b="0" i="0" u="none" strike="noStrike" cap="none">
                <a:solidFill>
                  <a:srgbClr val="F67031"/>
                </a:solidFill>
                <a:latin typeface="Nunito Sans"/>
                <a:ea typeface="Nunito Sans"/>
                <a:cs typeface="Nunito Sans"/>
                <a:sym typeface="Nunito Sans"/>
              </a:defRPr>
            </a:lvl6pPr>
            <a:lvl7pPr marR="0" lvl="6" algn="l" rtl="0">
              <a:lnSpc>
                <a:spcPct val="100000"/>
              </a:lnSpc>
              <a:spcBef>
                <a:spcPts val="0"/>
              </a:spcBef>
              <a:spcAft>
                <a:spcPts val="0"/>
              </a:spcAft>
              <a:buClr>
                <a:srgbClr val="F67031"/>
              </a:buClr>
              <a:buSzPts val="2400"/>
              <a:buFont typeface="Nunito Sans"/>
              <a:buNone/>
              <a:defRPr sz="2400" b="0" i="0" u="none" strike="noStrike" cap="none">
                <a:solidFill>
                  <a:srgbClr val="F67031"/>
                </a:solidFill>
                <a:latin typeface="Nunito Sans"/>
                <a:ea typeface="Nunito Sans"/>
                <a:cs typeface="Nunito Sans"/>
                <a:sym typeface="Nunito Sans"/>
              </a:defRPr>
            </a:lvl7pPr>
            <a:lvl8pPr marR="0" lvl="7" algn="l" rtl="0">
              <a:lnSpc>
                <a:spcPct val="100000"/>
              </a:lnSpc>
              <a:spcBef>
                <a:spcPts val="0"/>
              </a:spcBef>
              <a:spcAft>
                <a:spcPts val="0"/>
              </a:spcAft>
              <a:buClr>
                <a:srgbClr val="F67031"/>
              </a:buClr>
              <a:buSzPts val="2400"/>
              <a:buFont typeface="Nunito Sans"/>
              <a:buNone/>
              <a:defRPr sz="2400" b="0" i="0" u="none" strike="noStrike" cap="none">
                <a:solidFill>
                  <a:srgbClr val="F67031"/>
                </a:solidFill>
                <a:latin typeface="Nunito Sans"/>
                <a:ea typeface="Nunito Sans"/>
                <a:cs typeface="Nunito Sans"/>
                <a:sym typeface="Nunito Sans"/>
              </a:defRPr>
            </a:lvl8pPr>
            <a:lvl9pPr marR="0" lvl="8" algn="l" rtl="0">
              <a:lnSpc>
                <a:spcPct val="100000"/>
              </a:lnSpc>
              <a:spcBef>
                <a:spcPts val="0"/>
              </a:spcBef>
              <a:spcAft>
                <a:spcPts val="0"/>
              </a:spcAft>
              <a:buClr>
                <a:srgbClr val="F67031"/>
              </a:buClr>
              <a:buSzPts val="2400"/>
              <a:buFont typeface="Nunito Sans"/>
              <a:buNone/>
              <a:defRPr sz="2400" b="0" i="0" u="none" strike="noStrike" cap="none">
                <a:solidFill>
                  <a:srgbClr val="F67031"/>
                </a:solidFill>
                <a:latin typeface="Nunito Sans"/>
                <a:ea typeface="Nunito Sans"/>
                <a:cs typeface="Nunito Sans"/>
                <a:sym typeface="Nunito Sans"/>
              </a:defRPr>
            </a:lvl9pPr>
          </a:lstStyle>
          <a:p>
            <a:r>
              <a:rPr lang="en-US" sz="3200" b="1" smtClean="0"/>
              <a:t>Application</a:t>
            </a:r>
            <a:endParaRPr lang="en-US" sz="2800" b="1"/>
          </a:p>
        </p:txBody>
      </p:sp>
    </p:spTree>
    <p:extLst>
      <p:ext uri="{BB962C8B-B14F-4D97-AF65-F5344CB8AC3E}">
        <p14:creationId xmlns:p14="http://schemas.microsoft.com/office/powerpoint/2010/main" val="27041712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2"/>
                                        </p:tgtEl>
                                      </p:cBhvr>
                                    </p:animEffect>
                                    <p:set>
                                      <p:cBhvr>
                                        <p:cTn id="7" dur="1" fill="hold">
                                          <p:stCondLst>
                                            <p:cond delay="249"/>
                                          </p:stCondLst>
                                        </p:cTn>
                                        <p:tgtEl>
                                          <p:spTgt spid="2"/>
                                        </p:tgtEl>
                                        <p:attrNameLst>
                                          <p:attrName>style.visibility</p:attrName>
                                        </p:attrNameLst>
                                      </p:cBhvr>
                                      <p:to>
                                        <p:strVal val="hidden"/>
                                      </p:to>
                                    </p:se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5" name="Google Shape;235;p2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8</a:t>
            </a:fld>
            <a:endParaRPr>
              <a:solidFill>
                <a:srgbClr val="FFFFFF"/>
              </a:solidFill>
            </a:endParaRPr>
          </a:p>
        </p:txBody>
      </p:sp>
      <p:sp>
        <p:nvSpPr>
          <p:cNvPr id="236" name="Google Shape;236;p26"/>
          <p:cNvSpPr txBox="1">
            <a:spLocks noGrp="1"/>
          </p:cNvSpPr>
          <p:nvPr>
            <p:ph type="body" idx="1"/>
          </p:nvPr>
        </p:nvSpPr>
        <p:spPr>
          <a:xfrm>
            <a:off x="234450" y="1848208"/>
            <a:ext cx="2300594" cy="2552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sz="2800" err="1" smtClean="0"/>
              <a:t>ProGloves</a:t>
            </a:r>
            <a:r>
              <a:rPr lang="en-US" sz="2800" smtClean="0"/>
              <a:t>’ Mark</a:t>
            </a:r>
            <a:endParaRPr sz="28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083" y="587997"/>
            <a:ext cx="6556917" cy="3967505"/>
          </a:xfrm>
          <a:prstGeom prst="rect">
            <a:avLst/>
          </a:prstGeom>
        </p:spPr>
      </p:pic>
      <p:sp>
        <p:nvSpPr>
          <p:cNvPr id="7" name="Google Shape;234;p26"/>
          <p:cNvSpPr txBox="1">
            <a:spLocks noGrp="1"/>
          </p:cNvSpPr>
          <p:nvPr>
            <p:ph type="title"/>
          </p:nvPr>
        </p:nvSpPr>
        <p:spPr>
          <a:xfrm>
            <a:off x="234449" y="575500"/>
            <a:ext cx="2360068" cy="136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200" b="1" smtClean="0"/>
              <a:t>Application</a:t>
            </a:r>
            <a:endParaRPr sz="2800" b="1"/>
          </a:p>
        </p:txBody>
      </p:sp>
    </p:spTree>
    <p:extLst>
      <p:ext uri="{BB962C8B-B14F-4D97-AF65-F5344CB8AC3E}">
        <p14:creationId xmlns:p14="http://schemas.microsoft.com/office/powerpoint/2010/main" val="2118541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5" name="Google Shape;235;p2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9</a:t>
            </a:fld>
            <a:endParaRPr>
              <a:solidFill>
                <a:srgbClr val="FFFFFF"/>
              </a:solidFill>
            </a:endParaRPr>
          </a:p>
        </p:txBody>
      </p:sp>
      <p:sp>
        <p:nvSpPr>
          <p:cNvPr id="236" name="Google Shape;236;p26"/>
          <p:cNvSpPr txBox="1">
            <a:spLocks noGrp="1"/>
          </p:cNvSpPr>
          <p:nvPr>
            <p:ph type="body" idx="1"/>
          </p:nvPr>
        </p:nvSpPr>
        <p:spPr>
          <a:xfrm>
            <a:off x="234450" y="1848208"/>
            <a:ext cx="2300594" cy="2552100"/>
          </a:xfrm>
          <a:prstGeom prst="rect">
            <a:avLst/>
          </a:prstGeom>
        </p:spPr>
        <p:txBody>
          <a:bodyPr spcFirstLastPara="1" wrap="square" lIns="91425" tIns="91425" rIns="91425" bIns="91425" anchor="t" anchorCtr="0">
            <a:noAutofit/>
          </a:bodyPr>
          <a:lstStyle/>
          <a:p>
            <a:pPr marL="0" lvl="0" indent="0">
              <a:buNone/>
            </a:pPr>
            <a:r>
              <a:rPr lang="en-US" sz="2800" err="1"/>
              <a:t>Eversence</a:t>
            </a:r>
            <a:r>
              <a:rPr lang="en-US" sz="2800"/>
              <a:t> XL CMG System</a:t>
            </a:r>
            <a:endParaRPr sz="2800"/>
          </a:p>
        </p:txBody>
      </p:sp>
      <p:sp>
        <p:nvSpPr>
          <p:cNvPr id="7" name="Google Shape;234;p26"/>
          <p:cNvSpPr txBox="1">
            <a:spLocks noGrp="1"/>
          </p:cNvSpPr>
          <p:nvPr>
            <p:ph type="title"/>
          </p:nvPr>
        </p:nvSpPr>
        <p:spPr>
          <a:xfrm>
            <a:off x="234449" y="575500"/>
            <a:ext cx="2360068" cy="136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200" b="1" smtClean="0"/>
              <a:t>Application</a:t>
            </a:r>
            <a:endParaRPr sz="2800" b="1"/>
          </a:p>
        </p:txBody>
      </p:sp>
      <p:sp>
        <p:nvSpPr>
          <p:cNvPr id="2" name="Oval 1"/>
          <p:cNvSpPr/>
          <p:nvPr/>
        </p:nvSpPr>
        <p:spPr>
          <a:xfrm>
            <a:off x="5895184" y="3583305"/>
            <a:ext cx="477353" cy="5010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5044" y="0"/>
            <a:ext cx="6964120" cy="5143500"/>
          </a:xfrm>
          <a:prstGeom prst="rect">
            <a:avLst/>
          </a:prstGeom>
        </p:spPr>
      </p:pic>
    </p:spTree>
    <p:extLst>
      <p:ext uri="{BB962C8B-B14F-4D97-AF65-F5344CB8AC3E}">
        <p14:creationId xmlns:p14="http://schemas.microsoft.com/office/powerpoint/2010/main" val="4259048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Ulysse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1001</TotalTime>
  <Words>1654</Words>
  <Application>Microsoft Office PowerPoint</Application>
  <PresentationFormat>On-screen Show (16:9)</PresentationFormat>
  <Paragraphs>111</Paragraphs>
  <Slides>15</Slides>
  <Notes>15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Georgia</vt:lpstr>
      <vt:lpstr>Calibri</vt:lpstr>
      <vt:lpstr>Wingdings</vt:lpstr>
      <vt:lpstr>Arial</vt:lpstr>
      <vt:lpstr>Nunito Sans</vt:lpstr>
      <vt:lpstr>Ulysses template</vt:lpstr>
      <vt:lpstr>INTERNET  OF THINGS Đặng Quách Gia Bình Nguyễn Khánh Linh CNTT-CLC1 K43</vt:lpstr>
      <vt:lpstr>Outline</vt:lpstr>
      <vt:lpstr>PowerPoint Presentation</vt:lpstr>
      <vt:lpstr>Technology Components</vt:lpstr>
      <vt:lpstr>PowerPoint Presentation</vt:lpstr>
      <vt:lpstr>Application</vt:lpstr>
      <vt:lpstr>PowerPoint Presentation</vt:lpstr>
      <vt:lpstr>Application</vt:lpstr>
      <vt:lpstr>Application</vt:lpstr>
      <vt:lpstr>Conclusion Potential</vt:lpstr>
      <vt:lpstr>26,000,000,000 units Not including smartphones, tablets and PCs.</vt:lpstr>
      <vt:lpstr>PowerPoint Presentation</vt:lpstr>
      <vt:lpstr>Thanks!</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INTERNET OF THINGS Đặng Quách Gia Bình Nguyễn Khánh Linh</dc:title>
  <cp:lastModifiedBy>student</cp:lastModifiedBy>
  <cp:revision>80</cp:revision>
  <dcterms:modified xsi:type="dcterms:W3CDTF">2018-10-29T01:03:20Z</dcterms:modified>
</cp:coreProperties>
</file>