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1"/>
    <p:sldMasterId id="2147483669" r:id="rId2"/>
  </p:sldMasterIdLst>
  <p:notesMasterIdLst>
    <p:notesMasterId r:id="rId26"/>
  </p:notesMasterIdLst>
  <p:handoutMasterIdLst>
    <p:handoutMasterId r:id="rId27"/>
  </p:handoutMasterIdLst>
  <p:sldIdLst>
    <p:sldId id="271" r:id="rId3"/>
    <p:sldId id="291" r:id="rId4"/>
    <p:sldId id="299" r:id="rId5"/>
    <p:sldId id="301" r:id="rId6"/>
    <p:sldId id="272" r:id="rId7"/>
    <p:sldId id="283" r:id="rId8"/>
    <p:sldId id="258" r:id="rId9"/>
    <p:sldId id="296" r:id="rId10"/>
    <p:sldId id="302" r:id="rId11"/>
    <p:sldId id="304" r:id="rId12"/>
    <p:sldId id="294" r:id="rId13"/>
    <p:sldId id="308" r:id="rId14"/>
    <p:sldId id="274" r:id="rId15"/>
    <p:sldId id="310" r:id="rId16"/>
    <p:sldId id="312" r:id="rId17"/>
    <p:sldId id="309" r:id="rId18"/>
    <p:sldId id="311" r:id="rId19"/>
    <p:sldId id="313" r:id="rId20"/>
    <p:sldId id="305" r:id="rId21"/>
    <p:sldId id="286" r:id="rId22"/>
    <p:sldId id="307" r:id="rId23"/>
    <p:sldId id="287" r:id="rId24"/>
    <p:sldId id="314"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B4771BF-D143-44A3-BA47-4344B0644039}">
          <p14:sldIdLst>
            <p14:sldId id="271"/>
            <p14:sldId id="291"/>
            <p14:sldId id="299"/>
            <p14:sldId id="301"/>
            <p14:sldId id="272"/>
            <p14:sldId id="283"/>
            <p14:sldId id="258"/>
            <p14:sldId id="296"/>
            <p14:sldId id="302"/>
            <p14:sldId id="304"/>
            <p14:sldId id="294"/>
            <p14:sldId id="308"/>
            <p14:sldId id="274"/>
            <p14:sldId id="310"/>
            <p14:sldId id="312"/>
            <p14:sldId id="309"/>
            <p14:sldId id="311"/>
            <p14:sldId id="313"/>
            <p14:sldId id="305"/>
            <p14:sldId id="286"/>
            <p14:sldId id="307"/>
            <p14:sldId id="287"/>
            <p14:sldId id="314"/>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035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118" autoAdjust="0"/>
    <p:restoredTop sz="94660"/>
  </p:normalViewPr>
  <p:slideViewPr>
    <p:cSldViewPr snapToGrid="0">
      <p:cViewPr varScale="1">
        <p:scale>
          <a:sx n="116" d="100"/>
          <a:sy n="116" d="100"/>
        </p:scale>
        <p:origin x="444" y="138"/>
      </p:cViewPr>
      <p:guideLst>
        <p:guide orient="horz" pos="2160"/>
        <p:guide pos="3840"/>
      </p:guideLst>
    </p:cSldViewPr>
  </p:slideViewPr>
  <p:notesTextViewPr>
    <p:cViewPr>
      <p:scale>
        <a:sx n="1" d="1"/>
        <a:sy n="1" d="1"/>
      </p:scale>
      <p:origin x="0" y="0"/>
    </p:cViewPr>
  </p:notesTextViewPr>
  <p:notesViewPr>
    <p:cSldViewPr snapToGrid="0">
      <p:cViewPr varScale="1">
        <p:scale>
          <a:sx n="60" d="100"/>
          <a:sy n="60" d="100"/>
        </p:scale>
        <p:origin x="2766"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FAFA81C-7FAA-43E7-8E21-6CFEFAC64920}" type="datetimeFigureOut">
              <a:rPr lang="en-US" smtClean="0"/>
              <a:t>11/27/2019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8655A84-1764-4C59-8C99-26FB249F347B}" type="slidenum">
              <a:rPr lang="en-US" smtClean="0"/>
              <a:t>‹#›</a:t>
            </a:fld>
            <a:endParaRPr lang="en-US"/>
          </a:p>
        </p:txBody>
      </p:sp>
    </p:spTree>
    <p:extLst>
      <p:ext uri="{BB962C8B-B14F-4D97-AF65-F5344CB8AC3E}">
        <p14:creationId xmlns:p14="http://schemas.microsoft.com/office/powerpoint/2010/main" val="283608729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641B5E-7AC9-4DBD-BB08-9017547FC04E}" type="datetimeFigureOut">
              <a:rPr lang="en-US" smtClean="0"/>
              <a:t>11/27/2019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2442A6-5EC1-40F0-A1EB-2643C7CDD0A0}" type="slidenum">
              <a:rPr lang="en-US" smtClean="0"/>
              <a:t>‹#›</a:t>
            </a:fld>
            <a:endParaRPr lang="en-US"/>
          </a:p>
        </p:txBody>
      </p:sp>
    </p:spTree>
    <p:extLst>
      <p:ext uri="{BB962C8B-B14F-4D97-AF65-F5344CB8AC3E}">
        <p14:creationId xmlns:p14="http://schemas.microsoft.com/office/powerpoint/2010/main" val="153614652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0BBB4AB7-5C7C-4A32-863D-BBD8CC50A43E}" type="datetime1">
              <a:rPr lang="en-US" smtClean="0"/>
              <a:t>11/27/2019</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r>
              <a:rPr lang="en-US" smtClean="0"/>
              <a:t>1</a:t>
            </a:r>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dirty="0"/>
              <a:t>Click icon to add picture</a:t>
            </a:r>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4522B3B-C40A-42D4-B331-6512342B725A}" type="datetime1">
              <a:rPr lang="en-US" smtClean="0"/>
              <a:t>11/27/2019</a:t>
            </a:fld>
            <a:endParaRPr lang="en-US" dirty="0"/>
          </a:p>
        </p:txBody>
      </p:sp>
      <p:sp>
        <p:nvSpPr>
          <p:cNvPr id="6" name="Footer Placeholder 5"/>
          <p:cNvSpPr>
            <a:spLocks noGrp="1"/>
          </p:cNvSpPr>
          <p:nvPr>
            <p:ph type="ftr" sz="quarter" idx="11"/>
          </p:nvPr>
        </p:nvSpPr>
        <p:spPr/>
        <p:txBody>
          <a:bodyPr/>
          <a:lstStyle/>
          <a:p>
            <a:r>
              <a:rPr lang="en-US" smtClean="0"/>
              <a:t>1</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2582C21-ED07-4CC4-B104-57DE0E87EA2B}" type="datetime1">
              <a:rPr lang="en-US" smtClean="0"/>
              <a:t>11/27/2019</a:t>
            </a:fld>
            <a:endParaRPr lang="en-US" dirty="0"/>
          </a:p>
        </p:txBody>
      </p:sp>
      <p:sp>
        <p:nvSpPr>
          <p:cNvPr id="6" name="Footer Placeholder 5"/>
          <p:cNvSpPr>
            <a:spLocks noGrp="1"/>
          </p:cNvSpPr>
          <p:nvPr>
            <p:ph type="ftr" sz="quarter" idx="11"/>
          </p:nvPr>
        </p:nvSpPr>
        <p:spPr/>
        <p:txBody>
          <a:bodyPr/>
          <a:lstStyle/>
          <a:p>
            <a:r>
              <a:rPr lang="en-US" smtClean="0"/>
              <a:t>1</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41D6F00-3DC2-4EDB-9FFB-BCB281A4A457}" type="datetime1">
              <a:rPr lang="en-US" smtClean="0"/>
              <a:t>11/27/2019</a:t>
            </a:fld>
            <a:endParaRPr lang="en-US" dirty="0"/>
          </a:p>
        </p:txBody>
      </p:sp>
      <p:sp>
        <p:nvSpPr>
          <p:cNvPr id="6" name="Footer Placeholder 5"/>
          <p:cNvSpPr>
            <a:spLocks noGrp="1"/>
          </p:cNvSpPr>
          <p:nvPr>
            <p:ph type="ftr" sz="quarter" idx="11"/>
          </p:nvPr>
        </p:nvSpPr>
        <p:spPr/>
        <p:txBody>
          <a:bodyPr/>
          <a:lstStyle/>
          <a:p>
            <a:r>
              <a:rPr lang="en-US" smtClean="0"/>
              <a:t>1</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03B0DB3-0760-4334-B9A4-BDBD7A73923B}" type="datetime1">
              <a:rPr lang="en-US" smtClean="0"/>
              <a:t>11/27/2019</a:t>
            </a:fld>
            <a:endParaRPr lang="en-US" dirty="0"/>
          </a:p>
        </p:txBody>
      </p:sp>
      <p:sp>
        <p:nvSpPr>
          <p:cNvPr id="6" name="Footer Placeholder 5"/>
          <p:cNvSpPr>
            <a:spLocks noGrp="1"/>
          </p:cNvSpPr>
          <p:nvPr>
            <p:ph type="ftr" sz="quarter" idx="11"/>
          </p:nvPr>
        </p:nvSpPr>
        <p:spPr/>
        <p:txBody>
          <a:bodyPr/>
          <a:lstStyle/>
          <a:p>
            <a:r>
              <a:rPr lang="en-US" smtClean="0"/>
              <a:t>1</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C819BAF7-30B3-4492-B726-57DD20AF1EE4}" type="datetime1">
              <a:rPr lang="en-US" smtClean="0"/>
              <a:t>11/27/2019</a:t>
            </a:fld>
            <a:endParaRPr lang="en-US" dirty="0"/>
          </a:p>
        </p:txBody>
      </p:sp>
      <p:sp>
        <p:nvSpPr>
          <p:cNvPr id="4" name="Footer Placeholder 3"/>
          <p:cNvSpPr>
            <a:spLocks noGrp="1"/>
          </p:cNvSpPr>
          <p:nvPr>
            <p:ph type="ftr" sz="quarter" idx="11"/>
          </p:nvPr>
        </p:nvSpPr>
        <p:spPr/>
        <p:txBody>
          <a:bodyPr/>
          <a:lstStyle/>
          <a:p>
            <a:r>
              <a:rPr lang="en-US" smtClean="0"/>
              <a:t>1</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dirty="0"/>
              <a:t>Click icon to add picture</a:t>
            </a:r>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dirty="0"/>
              <a:t>Click icon to add picture</a:t>
            </a:r>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dirty="0"/>
              <a:t>Click icon to add picture</a:t>
            </a:r>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2C22FF06-D517-4568-8510-8C4F53EE3CBB}" type="datetime1">
              <a:rPr lang="en-US" smtClean="0"/>
              <a:t>11/27/2019</a:t>
            </a:fld>
            <a:endParaRPr lang="en-US" dirty="0"/>
          </a:p>
        </p:txBody>
      </p:sp>
      <p:sp>
        <p:nvSpPr>
          <p:cNvPr id="4" name="Footer Placeholder 3"/>
          <p:cNvSpPr>
            <a:spLocks noGrp="1"/>
          </p:cNvSpPr>
          <p:nvPr>
            <p:ph type="ftr" sz="quarter" idx="11"/>
          </p:nvPr>
        </p:nvSpPr>
        <p:spPr/>
        <p:txBody>
          <a:bodyPr/>
          <a:lstStyle/>
          <a:p>
            <a:r>
              <a:rPr lang="en-US" smtClean="0"/>
              <a:t>1</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13BFEB-7850-4685-97A8-3654262E0183}" type="datetime1">
              <a:rPr lang="en-US" smtClean="0"/>
              <a:t>11/27/2019</a:t>
            </a:fld>
            <a:endParaRPr lang="en-US" dirty="0"/>
          </a:p>
        </p:txBody>
      </p:sp>
      <p:sp>
        <p:nvSpPr>
          <p:cNvPr id="5" name="Footer Placeholder 4"/>
          <p:cNvSpPr>
            <a:spLocks noGrp="1"/>
          </p:cNvSpPr>
          <p:nvPr>
            <p:ph type="ftr" sz="quarter" idx="11"/>
          </p:nvPr>
        </p:nvSpPr>
        <p:spPr/>
        <p:txBody>
          <a:bodyPr/>
          <a:lstStyle/>
          <a:p>
            <a:r>
              <a:rPr lang="en-US" smtClean="0"/>
              <a:t>1</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AD1E0A0-8B5F-49B5-86A3-DE9D82A7249D}" type="datetime1">
              <a:rPr lang="en-US" smtClean="0"/>
              <a:t>11/27/2019</a:t>
            </a:fld>
            <a:endParaRPr lang="en-US" dirty="0"/>
          </a:p>
        </p:txBody>
      </p:sp>
      <p:sp>
        <p:nvSpPr>
          <p:cNvPr id="5" name="Footer Placeholder 4"/>
          <p:cNvSpPr>
            <a:spLocks noGrp="1"/>
          </p:cNvSpPr>
          <p:nvPr>
            <p:ph type="ftr" sz="quarter" idx="11"/>
          </p:nvPr>
        </p:nvSpPr>
        <p:spPr/>
        <p:txBody>
          <a:bodyPr/>
          <a:lstStyle/>
          <a:p>
            <a:r>
              <a:rPr lang="en-US" smtClean="0"/>
              <a:t>1</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C239559C-338B-4560-A62E-05AD0BA126D9}" type="datetime1">
              <a:rPr lang="en-US" smtClean="0"/>
              <a:t>11/27/2019</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r>
              <a:rPr lang="en-US" smtClean="0"/>
              <a:t>1</a:t>
            </a:r>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941853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38D9EE-D11D-4C6C-BFF2-B88372AE0F72}" type="datetime1">
              <a:rPr lang="en-US" smtClean="0"/>
              <a:t>11/27/2019</a:t>
            </a:fld>
            <a:endParaRPr lang="en-US" dirty="0"/>
          </a:p>
        </p:txBody>
      </p:sp>
      <p:sp>
        <p:nvSpPr>
          <p:cNvPr id="5" name="Footer Placeholder 4"/>
          <p:cNvSpPr>
            <a:spLocks noGrp="1"/>
          </p:cNvSpPr>
          <p:nvPr>
            <p:ph type="ftr" sz="quarter" idx="11"/>
          </p:nvPr>
        </p:nvSpPr>
        <p:spPr/>
        <p:txBody>
          <a:bodyPr/>
          <a:lstStyle/>
          <a:p>
            <a:r>
              <a:rPr lang="en-US" smtClean="0"/>
              <a:t>1</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981833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52D5AFE-A2D7-43F2-9910-042267C22CAD}" type="datetime1">
              <a:rPr lang="en-US" smtClean="0"/>
              <a:t>11/27/2019</a:t>
            </a:fld>
            <a:endParaRPr lang="en-US" dirty="0"/>
          </a:p>
        </p:txBody>
      </p:sp>
      <p:sp>
        <p:nvSpPr>
          <p:cNvPr id="5" name="Footer Placeholder 4"/>
          <p:cNvSpPr>
            <a:spLocks noGrp="1"/>
          </p:cNvSpPr>
          <p:nvPr>
            <p:ph type="ftr" sz="quarter" idx="11"/>
          </p:nvPr>
        </p:nvSpPr>
        <p:spPr/>
        <p:txBody>
          <a:bodyPr/>
          <a:lstStyle/>
          <a:p>
            <a:r>
              <a:rPr lang="en-US" smtClean="0"/>
              <a:t>1</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616BB0D-AF4F-4A90-9151-8F435201616D}" type="datetime1">
              <a:rPr lang="en-US" smtClean="0"/>
              <a:t>11/27/2019</a:t>
            </a:fld>
            <a:endParaRPr lang="en-US" dirty="0"/>
          </a:p>
        </p:txBody>
      </p:sp>
      <p:sp>
        <p:nvSpPr>
          <p:cNvPr id="5" name="Footer Placeholder 4"/>
          <p:cNvSpPr>
            <a:spLocks noGrp="1"/>
          </p:cNvSpPr>
          <p:nvPr>
            <p:ph type="ftr" sz="quarter" idx="11"/>
          </p:nvPr>
        </p:nvSpPr>
        <p:spPr/>
        <p:txBody>
          <a:bodyPr/>
          <a:lstStyle/>
          <a:p>
            <a:r>
              <a:rPr lang="en-US" smtClean="0"/>
              <a:t>1</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036727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57D8D50-A7CA-47EB-9D82-5A33B849CFF7}" type="datetime1">
              <a:rPr lang="en-US" smtClean="0"/>
              <a:t>11/27/2019</a:t>
            </a:fld>
            <a:endParaRPr lang="en-US" dirty="0"/>
          </a:p>
        </p:txBody>
      </p:sp>
      <p:sp>
        <p:nvSpPr>
          <p:cNvPr id="6" name="Footer Placeholder 5"/>
          <p:cNvSpPr>
            <a:spLocks noGrp="1"/>
          </p:cNvSpPr>
          <p:nvPr>
            <p:ph type="ftr" sz="quarter" idx="11"/>
          </p:nvPr>
        </p:nvSpPr>
        <p:spPr/>
        <p:txBody>
          <a:bodyPr/>
          <a:lstStyle/>
          <a:p>
            <a:r>
              <a:rPr lang="en-US" smtClean="0"/>
              <a:t>1</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672190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0CAB091-2FA3-4640-AAA3-F0B6421B895C}" type="datetime1">
              <a:rPr lang="en-US" smtClean="0"/>
              <a:t>11/27/2019</a:t>
            </a:fld>
            <a:endParaRPr lang="en-US" dirty="0"/>
          </a:p>
        </p:txBody>
      </p:sp>
      <p:sp>
        <p:nvSpPr>
          <p:cNvPr id="8" name="Footer Placeholder 7"/>
          <p:cNvSpPr>
            <a:spLocks noGrp="1"/>
          </p:cNvSpPr>
          <p:nvPr>
            <p:ph type="ftr" sz="quarter" idx="11"/>
          </p:nvPr>
        </p:nvSpPr>
        <p:spPr/>
        <p:txBody>
          <a:bodyPr/>
          <a:lstStyle/>
          <a:p>
            <a:r>
              <a:rPr lang="en-US" smtClean="0"/>
              <a:t>1</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444563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3BF7242-5FDD-495A-A4EB-FE94E536CD3D}" type="datetime1">
              <a:rPr lang="en-US" smtClean="0"/>
              <a:t>11/27/2019</a:t>
            </a:fld>
            <a:endParaRPr lang="en-US" dirty="0"/>
          </a:p>
        </p:txBody>
      </p:sp>
      <p:sp>
        <p:nvSpPr>
          <p:cNvPr id="4" name="Footer Placeholder 3"/>
          <p:cNvSpPr>
            <a:spLocks noGrp="1"/>
          </p:cNvSpPr>
          <p:nvPr>
            <p:ph type="ftr" sz="quarter" idx="11"/>
          </p:nvPr>
        </p:nvSpPr>
        <p:spPr/>
        <p:txBody>
          <a:bodyPr/>
          <a:lstStyle/>
          <a:p>
            <a:r>
              <a:rPr lang="en-US" smtClean="0"/>
              <a:t>1</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311507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9BA555-387C-4624-B758-95C1E9AA8EDA}" type="datetime1">
              <a:rPr lang="en-US" smtClean="0"/>
              <a:t>11/27/2019</a:t>
            </a:fld>
            <a:endParaRPr lang="en-US" dirty="0"/>
          </a:p>
        </p:txBody>
      </p:sp>
      <p:sp>
        <p:nvSpPr>
          <p:cNvPr id="3" name="Footer Placeholder 2"/>
          <p:cNvSpPr>
            <a:spLocks noGrp="1"/>
          </p:cNvSpPr>
          <p:nvPr>
            <p:ph type="ftr" sz="quarter" idx="11"/>
          </p:nvPr>
        </p:nvSpPr>
        <p:spPr/>
        <p:txBody>
          <a:bodyPr/>
          <a:lstStyle/>
          <a:p>
            <a:r>
              <a:rPr lang="en-US" smtClean="0"/>
              <a:t>1</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978370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1F2B987-BBE7-4EB0-BBBF-7DCD15640737}" type="datetime1">
              <a:rPr lang="en-US" smtClean="0"/>
              <a:t>11/27/2019</a:t>
            </a:fld>
            <a:endParaRPr lang="en-US" dirty="0"/>
          </a:p>
        </p:txBody>
      </p:sp>
      <p:sp>
        <p:nvSpPr>
          <p:cNvPr id="6" name="Footer Placeholder 5"/>
          <p:cNvSpPr>
            <a:spLocks noGrp="1"/>
          </p:cNvSpPr>
          <p:nvPr>
            <p:ph type="ftr" sz="quarter" idx="11"/>
          </p:nvPr>
        </p:nvSpPr>
        <p:spPr/>
        <p:txBody>
          <a:bodyPr/>
          <a:lstStyle/>
          <a:p>
            <a:r>
              <a:rPr lang="en-US" smtClean="0"/>
              <a:t>1</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255758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61B6BE7-9DD2-4A0B-90CE-BCCAC559C976}" type="datetime1">
              <a:rPr lang="en-US" smtClean="0"/>
              <a:t>11/27/2019</a:t>
            </a:fld>
            <a:endParaRPr lang="en-US" dirty="0"/>
          </a:p>
        </p:txBody>
      </p:sp>
      <p:sp>
        <p:nvSpPr>
          <p:cNvPr id="6" name="Footer Placeholder 5"/>
          <p:cNvSpPr>
            <a:spLocks noGrp="1"/>
          </p:cNvSpPr>
          <p:nvPr>
            <p:ph type="ftr" sz="quarter" idx="11"/>
          </p:nvPr>
        </p:nvSpPr>
        <p:spPr/>
        <p:txBody>
          <a:bodyPr/>
          <a:lstStyle/>
          <a:p>
            <a:r>
              <a:rPr lang="en-US" smtClean="0"/>
              <a:t>1</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028456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1875AFC-7B56-48A5-8382-746EB28B27C4}" type="datetime1">
              <a:rPr lang="en-US" smtClean="0"/>
              <a:t>11/27/2019</a:t>
            </a:fld>
            <a:endParaRPr lang="en-US" dirty="0"/>
          </a:p>
        </p:txBody>
      </p:sp>
      <p:sp>
        <p:nvSpPr>
          <p:cNvPr id="6" name="Footer Placeholder 5"/>
          <p:cNvSpPr>
            <a:spLocks noGrp="1"/>
          </p:cNvSpPr>
          <p:nvPr>
            <p:ph type="ftr" sz="quarter" idx="11"/>
          </p:nvPr>
        </p:nvSpPr>
        <p:spPr/>
        <p:txBody>
          <a:bodyPr/>
          <a:lstStyle/>
          <a:p>
            <a:r>
              <a:rPr lang="en-US" smtClean="0"/>
              <a:t>1</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622186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148376F-BC29-4F93-9E75-95B856023392}" type="datetime1">
              <a:rPr lang="en-US" smtClean="0"/>
              <a:t>11/27/2019</a:t>
            </a:fld>
            <a:endParaRPr lang="en-US" dirty="0"/>
          </a:p>
        </p:txBody>
      </p:sp>
      <p:sp>
        <p:nvSpPr>
          <p:cNvPr id="6" name="Footer Placeholder 5"/>
          <p:cNvSpPr>
            <a:spLocks noGrp="1"/>
          </p:cNvSpPr>
          <p:nvPr>
            <p:ph type="ftr" sz="quarter" idx="11"/>
          </p:nvPr>
        </p:nvSpPr>
        <p:spPr/>
        <p:txBody>
          <a:bodyPr/>
          <a:lstStyle/>
          <a:p>
            <a:r>
              <a:rPr lang="en-US" smtClean="0"/>
              <a:t>1</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067095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9599E9E-8CA5-4001-AF6C-CD04B3597096}" type="datetime1">
              <a:rPr lang="en-US" smtClean="0"/>
              <a:t>11/27/2019</a:t>
            </a:fld>
            <a:endParaRPr lang="en-US" dirty="0"/>
          </a:p>
        </p:txBody>
      </p:sp>
      <p:sp>
        <p:nvSpPr>
          <p:cNvPr id="6" name="Footer Placeholder 5"/>
          <p:cNvSpPr>
            <a:spLocks noGrp="1"/>
          </p:cNvSpPr>
          <p:nvPr>
            <p:ph type="ftr" sz="quarter" idx="11"/>
          </p:nvPr>
        </p:nvSpPr>
        <p:spPr/>
        <p:txBody>
          <a:bodyPr/>
          <a:lstStyle/>
          <a:p>
            <a:r>
              <a:rPr lang="en-US" smtClean="0"/>
              <a:t>1</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2155454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dirty="0"/>
              <a:t>Click to edit Master title style</a:t>
            </a:r>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C9485725-32FC-4731-9621-9902FA8E2ED3}" type="datetime1">
              <a:rPr lang="en-US" smtClean="0"/>
              <a:t>11/27/2019</a:t>
            </a:fld>
            <a:endParaRPr lang="en-US" dirty="0"/>
          </a:p>
        </p:txBody>
      </p:sp>
      <p:sp>
        <p:nvSpPr>
          <p:cNvPr id="5" name="Footer Placeholder 4"/>
          <p:cNvSpPr>
            <a:spLocks noGrp="1"/>
          </p:cNvSpPr>
          <p:nvPr>
            <p:ph type="ftr" sz="quarter" idx="11"/>
          </p:nvPr>
        </p:nvSpPr>
        <p:spPr>
          <a:xfrm>
            <a:off x="0" y="6470649"/>
            <a:ext cx="6239309" cy="365125"/>
          </a:xfrm>
        </p:spPr>
        <p:txBody>
          <a:bodyPr/>
          <a:lstStyle/>
          <a:p>
            <a:r>
              <a:rPr lang="en-US" dirty="0" smtClean="0"/>
              <a:t>1</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120207F-BBD3-4C6A-A2A7-165D31BAAB66}" type="datetime1">
              <a:rPr lang="en-US" smtClean="0"/>
              <a:t>11/27/2019</a:t>
            </a:fld>
            <a:endParaRPr lang="en-US" dirty="0"/>
          </a:p>
        </p:txBody>
      </p:sp>
      <p:sp>
        <p:nvSpPr>
          <p:cNvPr id="6" name="Footer Placeholder 5"/>
          <p:cNvSpPr>
            <a:spLocks noGrp="1"/>
          </p:cNvSpPr>
          <p:nvPr>
            <p:ph type="ftr" sz="quarter" idx="11"/>
          </p:nvPr>
        </p:nvSpPr>
        <p:spPr/>
        <p:txBody>
          <a:bodyPr/>
          <a:lstStyle/>
          <a:p>
            <a:r>
              <a:rPr lang="en-US" smtClean="0"/>
              <a:t>1</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311556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C661E915-1CA0-4DEA-8DE0-5756FB42C65C}" type="datetime1">
              <a:rPr lang="en-US" smtClean="0"/>
              <a:t>11/27/2019</a:t>
            </a:fld>
            <a:endParaRPr lang="en-US" dirty="0"/>
          </a:p>
        </p:txBody>
      </p:sp>
      <p:sp>
        <p:nvSpPr>
          <p:cNvPr id="4" name="Footer Placeholder 3"/>
          <p:cNvSpPr>
            <a:spLocks noGrp="1"/>
          </p:cNvSpPr>
          <p:nvPr>
            <p:ph type="ftr" sz="quarter" idx="11"/>
          </p:nvPr>
        </p:nvSpPr>
        <p:spPr/>
        <p:txBody>
          <a:bodyPr/>
          <a:lstStyle/>
          <a:p>
            <a:r>
              <a:rPr lang="en-US" smtClean="0"/>
              <a:t>1</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338373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0F40D250-2E69-4F0D-835D-BBE95115CFD8}" type="datetime1">
              <a:rPr lang="en-US" smtClean="0"/>
              <a:t>11/27/2019</a:t>
            </a:fld>
            <a:endParaRPr lang="en-US" dirty="0"/>
          </a:p>
        </p:txBody>
      </p:sp>
      <p:sp>
        <p:nvSpPr>
          <p:cNvPr id="4" name="Footer Placeholder 3"/>
          <p:cNvSpPr>
            <a:spLocks noGrp="1"/>
          </p:cNvSpPr>
          <p:nvPr>
            <p:ph type="ftr" sz="quarter" idx="11"/>
          </p:nvPr>
        </p:nvSpPr>
        <p:spPr/>
        <p:txBody>
          <a:bodyPr/>
          <a:lstStyle/>
          <a:p>
            <a:r>
              <a:rPr lang="en-US" smtClean="0"/>
              <a:t>1</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208537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50BA7F2-61A9-4BC0-9DBD-F42165CC50A3}" type="datetime1">
              <a:rPr lang="en-US" smtClean="0"/>
              <a:t>11/27/2019</a:t>
            </a:fld>
            <a:endParaRPr lang="en-US" dirty="0"/>
          </a:p>
        </p:txBody>
      </p:sp>
      <p:sp>
        <p:nvSpPr>
          <p:cNvPr id="5" name="Footer Placeholder 4"/>
          <p:cNvSpPr>
            <a:spLocks noGrp="1"/>
          </p:cNvSpPr>
          <p:nvPr>
            <p:ph type="ftr" sz="quarter" idx="11"/>
          </p:nvPr>
        </p:nvSpPr>
        <p:spPr/>
        <p:txBody>
          <a:bodyPr/>
          <a:lstStyle/>
          <a:p>
            <a:r>
              <a:rPr lang="en-US" smtClean="0"/>
              <a:t>1</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883455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25913F-0363-4309-A2A7-82E1A5A3F775}" type="datetime1">
              <a:rPr lang="en-US" smtClean="0"/>
              <a:t>11/27/2019</a:t>
            </a:fld>
            <a:endParaRPr lang="en-US" dirty="0"/>
          </a:p>
        </p:txBody>
      </p:sp>
      <p:sp>
        <p:nvSpPr>
          <p:cNvPr id="5" name="Footer Placeholder 4"/>
          <p:cNvSpPr>
            <a:spLocks noGrp="1"/>
          </p:cNvSpPr>
          <p:nvPr>
            <p:ph type="ftr" sz="quarter" idx="11"/>
          </p:nvPr>
        </p:nvSpPr>
        <p:spPr/>
        <p:txBody>
          <a:bodyPr/>
          <a:lstStyle/>
          <a:p>
            <a:r>
              <a:rPr lang="en-US" smtClean="0"/>
              <a:t>1</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115655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2BE192D-598E-402B-96C4-6882826C708F}" type="datetime1">
              <a:rPr lang="en-US" smtClean="0"/>
              <a:t>11/27/2019</a:t>
            </a:fld>
            <a:endParaRPr lang="en-US" dirty="0"/>
          </a:p>
        </p:txBody>
      </p:sp>
      <p:sp>
        <p:nvSpPr>
          <p:cNvPr id="6" name="Footer Placeholder 5"/>
          <p:cNvSpPr>
            <a:spLocks noGrp="1"/>
          </p:cNvSpPr>
          <p:nvPr>
            <p:ph type="ftr" sz="quarter" idx="11"/>
          </p:nvPr>
        </p:nvSpPr>
        <p:spPr/>
        <p:txBody>
          <a:bodyPr/>
          <a:lstStyle/>
          <a:p>
            <a:r>
              <a:rPr lang="en-US" smtClean="0"/>
              <a:t>1</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3190F37-7F18-4C9D-946B-81B9FA5E0EF0}" type="datetime1">
              <a:rPr lang="en-US" smtClean="0"/>
              <a:t>11/27/2019</a:t>
            </a:fld>
            <a:endParaRPr lang="en-US" dirty="0"/>
          </a:p>
        </p:txBody>
      </p:sp>
      <p:sp>
        <p:nvSpPr>
          <p:cNvPr id="8" name="Footer Placeholder 7"/>
          <p:cNvSpPr>
            <a:spLocks noGrp="1"/>
          </p:cNvSpPr>
          <p:nvPr>
            <p:ph type="ftr" sz="quarter" idx="11"/>
          </p:nvPr>
        </p:nvSpPr>
        <p:spPr/>
        <p:txBody>
          <a:bodyPr/>
          <a:lstStyle/>
          <a:p>
            <a:r>
              <a:rPr lang="en-US" smtClean="0"/>
              <a:t>1</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497D0BA-D403-425E-919D-B3F794F4583E}" type="datetime1">
              <a:rPr lang="en-US" smtClean="0"/>
              <a:t>11/27/2019</a:t>
            </a:fld>
            <a:endParaRPr lang="en-US" dirty="0"/>
          </a:p>
        </p:txBody>
      </p:sp>
      <p:sp>
        <p:nvSpPr>
          <p:cNvPr id="4" name="Footer Placeholder 3"/>
          <p:cNvSpPr>
            <a:spLocks noGrp="1"/>
          </p:cNvSpPr>
          <p:nvPr>
            <p:ph type="ftr" sz="quarter" idx="11"/>
          </p:nvPr>
        </p:nvSpPr>
        <p:spPr/>
        <p:txBody>
          <a:bodyPr/>
          <a:lstStyle/>
          <a:p>
            <a:r>
              <a:rPr lang="en-US" smtClean="0"/>
              <a:t>1</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2545D1-BB7B-4736-B2FE-10E82C0AA30D}" type="datetime1">
              <a:rPr lang="en-US" smtClean="0"/>
              <a:t>11/27/2019</a:t>
            </a:fld>
            <a:endParaRPr lang="en-US" dirty="0"/>
          </a:p>
        </p:txBody>
      </p:sp>
      <p:sp>
        <p:nvSpPr>
          <p:cNvPr id="3" name="Footer Placeholder 2"/>
          <p:cNvSpPr>
            <a:spLocks noGrp="1"/>
          </p:cNvSpPr>
          <p:nvPr>
            <p:ph type="ftr" sz="quarter" idx="11"/>
          </p:nvPr>
        </p:nvSpPr>
        <p:spPr/>
        <p:txBody>
          <a:bodyPr/>
          <a:lstStyle/>
          <a:p>
            <a:r>
              <a:rPr lang="en-US" smtClean="0"/>
              <a:t>1</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5BE3BEA-F2A5-4DB1-9A9F-C865E11E1828}" type="datetime1">
              <a:rPr lang="en-US" smtClean="0"/>
              <a:t>11/27/2019</a:t>
            </a:fld>
            <a:endParaRPr lang="en-US" dirty="0"/>
          </a:p>
        </p:txBody>
      </p:sp>
      <p:sp>
        <p:nvSpPr>
          <p:cNvPr id="6" name="Footer Placeholder 5"/>
          <p:cNvSpPr>
            <a:spLocks noGrp="1"/>
          </p:cNvSpPr>
          <p:nvPr>
            <p:ph type="ftr" sz="quarter" idx="11"/>
          </p:nvPr>
        </p:nvSpPr>
        <p:spPr/>
        <p:txBody>
          <a:bodyPr/>
          <a:lstStyle/>
          <a:p>
            <a:r>
              <a:rPr lang="en-US" smtClean="0"/>
              <a:t>1</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BF304D9-01A2-4A3C-A4E5-659F93755898}" type="datetime1">
              <a:rPr lang="en-US" smtClean="0"/>
              <a:t>11/27/2019</a:t>
            </a:fld>
            <a:endParaRPr lang="en-US" dirty="0"/>
          </a:p>
        </p:txBody>
      </p:sp>
      <p:sp>
        <p:nvSpPr>
          <p:cNvPr id="6" name="Footer Placeholder 5"/>
          <p:cNvSpPr>
            <a:spLocks noGrp="1"/>
          </p:cNvSpPr>
          <p:nvPr>
            <p:ph type="ftr" sz="quarter" idx="11"/>
          </p:nvPr>
        </p:nvSpPr>
        <p:spPr/>
        <p:txBody>
          <a:bodyPr/>
          <a:lstStyle/>
          <a:p>
            <a:r>
              <a:rPr lang="en-US" smtClean="0"/>
              <a:t>1</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2.pn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523273A3-94F3-49A1-8FDA-5D692C420547}" type="datetime1">
              <a:rPr lang="en-US" smtClean="0"/>
              <a:t>11/27/2019</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r>
              <a:rPr lang="en-US" smtClean="0"/>
              <a:t>1</a:t>
            </a:r>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52CC8B6-D2AF-497E-B644-AFE3619CBFE1}" type="datetime1">
              <a:rPr lang="en-US" smtClean="0"/>
              <a:t>11/27/2019</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r>
              <a:rPr lang="en-US" smtClean="0"/>
              <a:t>1</a:t>
            </a:r>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573932125"/>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19.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19.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19.xml"/><Relationship Id="rId4" Type="http://schemas.openxmlformats.org/officeDocument/2006/relationships/image" Target="../media/image16.jpg"/></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19.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19.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3" Type="http://schemas.openxmlformats.org/officeDocument/2006/relationships/hyperlink" Target="http://blockchain-revolution.com/" TargetMode="External"/><Relationship Id="rId2" Type="http://schemas.openxmlformats.org/officeDocument/2006/relationships/image" Target="../media/image1.jpeg"/><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jpe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2">
            <a:extLst>
              <a:ext uri="{FF2B5EF4-FFF2-40B4-BE49-F238E27FC236}">
                <a16:creationId xmlns:a16="http://schemas.microsoft.com/office/drawing/2014/main" xmlns="" id="{50C065C3-0FE3-4452-B765-CB05BBB2A983}"/>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p14="http://schemas.microsoft.com/office/powerpoint/2010/main" xmlns:a14="http://schemas.microsoft.com/office/drawing/2010/main" xmlns:a16="http://schemas.microsoft.com/office/drawing/2014/main" xmlns="">
                <a:solidFill>
                  <a:srgbClr val="FFFFFF"/>
                </a:solidFill>
              </a14:hiddenFill>
            </a:ext>
          </a:extLst>
        </p:spPr>
      </p:pic>
      <p:grpSp>
        <p:nvGrpSpPr>
          <p:cNvPr id="11" name="Group 10">
            <a:extLst>
              <a:ext uri="{FF2B5EF4-FFF2-40B4-BE49-F238E27FC236}">
                <a16:creationId xmlns:a16="http://schemas.microsoft.com/office/drawing/2014/main" xmlns="" id="{9795E515-5F57-431F-9A0D-3A0419DF7572}"/>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a:extLst>
                <a:ext uri="{FF2B5EF4-FFF2-40B4-BE49-F238E27FC236}">
                  <a16:creationId xmlns:a16="http://schemas.microsoft.com/office/drawing/2014/main" xmlns="" id="{D45BCBFE-0478-4767-BF2E-FC2C548BA62F}"/>
                </a:ext>
                <a:ext uri="{C183D7F6-B498-43B3-948B-1728B52AA6E4}">
                  <adec:decorative xmlns="" xmlns:adec="http://schemas.microsoft.com/office/drawing/2017/decorative" val="1"/>
                </a:ext>
              </a:extLst>
            </p:cNvPr>
            <p:cNvSpPr>
              <a:spLocks noChangeArrowheads="1"/>
            </p:cNvSpPr>
            <p:nvPr>
              <p:extLst>
                <p:ext uri="{386F3935-93C4-4BCD-93E2-E3B085C9AB24}">
                  <p16:designElem xmlns:p16="http://schemas.microsoft.com/office/powerpoint/2015/main" xmlns="" val="1"/>
                </p:ext>
              </p:extLst>
            </p:nvPr>
          </p:nvSpPr>
          <p:spPr bwMode="auto">
            <a:xfrm>
              <a:off x="1209675" y="4763"/>
              <a:ext cx="23813" cy="2181225"/>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sp>
          <p:nvSpPr>
            <p:cNvPr id="13" name="Freeform 6">
              <a:extLst>
                <a:ext uri="{FF2B5EF4-FFF2-40B4-BE49-F238E27FC236}">
                  <a16:creationId xmlns:a16="http://schemas.microsoft.com/office/drawing/2014/main" xmlns="" id="{E903928F-F6DA-470C-81A0-CF7D9DE03418}"/>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xmlns=""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4" name="Freeform 7">
              <a:extLst>
                <a:ext uri="{FF2B5EF4-FFF2-40B4-BE49-F238E27FC236}">
                  <a16:creationId xmlns:a16="http://schemas.microsoft.com/office/drawing/2014/main" xmlns="" id="{ADA095F6-E326-4450-A2D6-DB2BF989B877}"/>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xmlns=""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5" name="Rectangle 8">
              <a:extLst>
                <a:ext uri="{FF2B5EF4-FFF2-40B4-BE49-F238E27FC236}">
                  <a16:creationId xmlns:a16="http://schemas.microsoft.com/office/drawing/2014/main" xmlns="" id="{6B067F9A-FDF2-49EC-B4FF-CD4B90F78923}"/>
                </a:ext>
                <a:ext uri="{C183D7F6-B498-43B3-948B-1728B52AA6E4}">
                  <adec:decorative xmlns="" xmlns:adec="http://schemas.microsoft.com/office/drawing/2017/decorative" val="1"/>
                </a:ext>
              </a:extLst>
            </p:cNvPr>
            <p:cNvSpPr>
              <a:spLocks noChangeArrowheads="1"/>
            </p:cNvSpPr>
            <p:nvPr>
              <p:extLst>
                <p:ext uri="{386F3935-93C4-4BCD-93E2-E3B085C9AB24}">
                  <p16:designElem xmlns:p16="http://schemas.microsoft.com/office/powerpoint/2015/main" xmlns="" val="1"/>
                </p:ext>
              </p:extLst>
            </p:nvPr>
          </p:nvSpPr>
          <p:spPr bwMode="auto">
            <a:xfrm>
              <a:off x="414338" y="9525"/>
              <a:ext cx="28575" cy="4481513"/>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sp>
          <p:nvSpPr>
            <p:cNvPr id="16" name="Freeform 9">
              <a:extLst>
                <a:ext uri="{FF2B5EF4-FFF2-40B4-BE49-F238E27FC236}">
                  <a16:creationId xmlns:a16="http://schemas.microsoft.com/office/drawing/2014/main" xmlns="" id="{F1331213-D19D-49FC-8616-168A14565A88}"/>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xmlns=""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7" name="Freeform 10">
              <a:extLst>
                <a:ext uri="{FF2B5EF4-FFF2-40B4-BE49-F238E27FC236}">
                  <a16:creationId xmlns:a16="http://schemas.microsoft.com/office/drawing/2014/main" xmlns="" id="{2ADFE242-96FC-4A14-8C59-90CD6DE1D9F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8" name="Freeform 11">
              <a:extLst>
                <a:ext uri="{FF2B5EF4-FFF2-40B4-BE49-F238E27FC236}">
                  <a16:creationId xmlns:a16="http://schemas.microsoft.com/office/drawing/2014/main" xmlns="" id="{6A97B7BC-40BD-494B-9C6B-AF3045559A3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9" name="Freeform 12">
              <a:extLst>
                <a:ext uri="{FF2B5EF4-FFF2-40B4-BE49-F238E27FC236}">
                  <a16:creationId xmlns:a16="http://schemas.microsoft.com/office/drawing/2014/main" xmlns="" id="{3D7F35CF-F44C-491F-904D-A31ED832137B}"/>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xmlns=""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0" name="Freeform 13">
              <a:extLst>
                <a:ext uri="{FF2B5EF4-FFF2-40B4-BE49-F238E27FC236}">
                  <a16:creationId xmlns:a16="http://schemas.microsoft.com/office/drawing/2014/main" xmlns="" id="{84D9BF7E-18C2-452C-B139-4ED58D7A03C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1" name="Freeform 14">
              <a:extLst>
                <a:ext uri="{FF2B5EF4-FFF2-40B4-BE49-F238E27FC236}">
                  <a16:creationId xmlns:a16="http://schemas.microsoft.com/office/drawing/2014/main" xmlns="" id="{700A6223-AD38-426F-A6FE-7926CAEF31C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2" name="Freeform 15">
              <a:extLst>
                <a:ext uri="{FF2B5EF4-FFF2-40B4-BE49-F238E27FC236}">
                  <a16:creationId xmlns:a16="http://schemas.microsoft.com/office/drawing/2014/main" xmlns="" id="{D172AA94-449F-45EB-94E6-67C186C32DDE}"/>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xmlns=""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3" name="Freeform 16">
              <a:extLst>
                <a:ext uri="{FF2B5EF4-FFF2-40B4-BE49-F238E27FC236}">
                  <a16:creationId xmlns:a16="http://schemas.microsoft.com/office/drawing/2014/main" xmlns="" id="{A7D4F697-8937-4F4C-83C5-770B3FCB8286}"/>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xmlns=""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4" name="Freeform 17">
              <a:extLst>
                <a:ext uri="{FF2B5EF4-FFF2-40B4-BE49-F238E27FC236}">
                  <a16:creationId xmlns:a16="http://schemas.microsoft.com/office/drawing/2014/main" xmlns="" id="{10AF1D59-5117-4D47-8414-4BB61F944BD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5" name="Freeform 18">
              <a:extLst>
                <a:ext uri="{FF2B5EF4-FFF2-40B4-BE49-F238E27FC236}">
                  <a16:creationId xmlns:a16="http://schemas.microsoft.com/office/drawing/2014/main" xmlns="" id="{2387DC33-88B3-4718-8C94-41659EA33A94}"/>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xmlns=""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6" name="Freeform 19">
              <a:extLst>
                <a:ext uri="{FF2B5EF4-FFF2-40B4-BE49-F238E27FC236}">
                  <a16:creationId xmlns:a16="http://schemas.microsoft.com/office/drawing/2014/main" xmlns="" id="{D4E7EC64-4763-4F04-B2E4-E400364D728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7" name="Freeform 20">
              <a:extLst>
                <a:ext uri="{FF2B5EF4-FFF2-40B4-BE49-F238E27FC236}">
                  <a16:creationId xmlns:a16="http://schemas.microsoft.com/office/drawing/2014/main" xmlns="" id="{581717DF-9FD4-47CB-9579-E34DF7E8754F}"/>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xmlns=""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8" name="Freeform 21">
              <a:extLst>
                <a:ext uri="{FF2B5EF4-FFF2-40B4-BE49-F238E27FC236}">
                  <a16:creationId xmlns:a16="http://schemas.microsoft.com/office/drawing/2014/main" xmlns="" id="{BCD8EF50-6E58-4B2D-90B6-AFF236A73BC1}"/>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xmlns=""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9" name="Freeform 22">
              <a:extLst>
                <a:ext uri="{FF2B5EF4-FFF2-40B4-BE49-F238E27FC236}">
                  <a16:creationId xmlns:a16="http://schemas.microsoft.com/office/drawing/2014/main" xmlns="" id="{6524A268-142A-4CBF-BB8B-DC1FCBC8F78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0" name="Freeform 23">
              <a:extLst>
                <a:ext uri="{FF2B5EF4-FFF2-40B4-BE49-F238E27FC236}">
                  <a16:creationId xmlns:a16="http://schemas.microsoft.com/office/drawing/2014/main" xmlns="" id="{56A0E6F3-B76B-4813-B44B-56CE11A8A0C4}"/>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xmlns=""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1" name="Freeform 24">
              <a:extLst>
                <a:ext uri="{FF2B5EF4-FFF2-40B4-BE49-F238E27FC236}">
                  <a16:creationId xmlns:a16="http://schemas.microsoft.com/office/drawing/2014/main" xmlns="" id="{A74CED8D-B902-4B76-9CC8-30A09B2FA191}"/>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xmlns=""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2" name="Freeform 25">
              <a:extLst>
                <a:ext uri="{FF2B5EF4-FFF2-40B4-BE49-F238E27FC236}">
                  <a16:creationId xmlns:a16="http://schemas.microsoft.com/office/drawing/2014/main" xmlns="" id="{ED007BD7-ED56-4566-B1FF-707160024A6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3" name="Freeform 26">
              <a:extLst>
                <a:ext uri="{FF2B5EF4-FFF2-40B4-BE49-F238E27FC236}">
                  <a16:creationId xmlns:a16="http://schemas.microsoft.com/office/drawing/2014/main" xmlns="" id="{90AD48D2-5BC8-4C80-B126-B1A201242B8C}"/>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xmlns=""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4" name="Freeform 27">
              <a:extLst>
                <a:ext uri="{FF2B5EF4-FFF2-40B4-BE49-F238E27FC236}">
                  <a16:creationId xmlns:a16="http://schemas.microsoft.com/office/drawing/2014/main" xmlns="" id="{BE14C82F-9F35-4D61-B758-7BCE32DECBF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5" name="Freeform 28">
              <a:extLst>
                <a:ext uri="{FF2B5EF4-FFF2-40B4-BE49-F238E27FC236}">
                  <a16:creationId xmlns:a16="http://schemas.microsoft.com/office/drawing/2014/main" xmlns="" id="{6540CE06-9028-497A-AC64-CF0ED60A7452}"/>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xmlns=""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6" name="Freeform 29">
              <a:extLst>
                <a:ext uri="{FF2B5EF4-FFF2-40B4-BE49-F238E27FC236}">
                  <a16:creationId xmlns:a16="http://schemas.microsoft.com/office/drawing/2014/main" xmlns="" id="{A4825B3B-52CD-4F08-BA02-6C2B0EFEDE9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7" name="Freeform 30">
              <a:extLst>
                <a:ext uri="{FF2B5EF4-FFF2-40B4-BE49-F238E27FC236}">
                  <a16:creationId xmlns:a16="http://schemas.microsoft.com/office/drawing/2014/main" xmlns="" id="{6877A5EF-B8B8-44D3-AA57-4BBF89206D34}"/>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xmlns=""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8" name="Freeform 31">
              <a:extLst>
                <a:ext uri="{FF2B5EF4-FFF2-40B4-BE49-F238E27FC236}">
                  <a16:creationId xmlns:a16="http://schemas.microsoft.com/office/drawing/2014/main" xmlns="" id="{00BB365C-9180-4208-92CF-AB6A88848CF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9" name="Freeform 32">
              <a:extLst>
                <a:ext uri="{FF2B5EF4-FFF2-40B4-BE49-F238E27FC236}">
                  <a16:creationId xmlns:a16="http://schemas.microsoft.com/office/drawing/2014/main" xmlns="" id="{8D1134D2-53A6-41D5-AC1A-5254A2FBD08A}"/>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xmlns=""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0" name="Rectangle 33">
              <a:extLst>
                <a:ext uri="{FF2B5EF4-FFF2-40B4-BE49-F238E27FC236}">
                  <a16:creationId xmlns:a16="http://schemas.microsoft.com/office/drawing/2014/main" xmlns="" id="{24C7FA73-07CD-479A-9B9E-DAD4D3B2BFC0}"/>
                </a:ext>
                <a:ext uri="{C183D7F6-B498-43B3-948B-1728B52AA6E4}">
                  <adec:decorative xmlns="" xmlns:adec="http://schemas.microsoft.com/office/drawing/2017/decorative" val="1"/>
                </a:ext>
              </a:extLst>
            </p:cNvPr>
            <p:cNvSpPr>
              <a:spLocks noChangeArrowheads="1"/>
            </p:cNvSpPr>
            <p:nvPr>
              <p:extLst>
                <p:ext uri="{386F3935-93C4-4BCD-93E2-E3B085C9AB24}">
                  <p16:designElem xmlns:p16="http://schemas.microsoft.com/office/powerpoint/2015/main" xmlns="" val="1"/>
                </p:ext>
              </p:extLst>
            </p:nvPr>
          </p:nvSpPr>
          <p:spPr bwMode="auto">
            <a:xfrm>
              <a:off x="642938" y="6610350"/>
              <a:ext cx="23813" cy="242888"/>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sp>
          <p:nvSpPr>
            <p:cNvPr id="41" name="Freeform 34">
              <a:extLst>
                <a:ext uri="{FF2B5EF4-FFF2-40B4-BE49-F238E27FC236}">
                  <a16:creationId xmlns:a16="http://schemas.microsoft.com/office/drawing/2014/main" xmlns="" id="{AB24DF92-B081-4701-B58D-913261A00D7D}"/>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xmlns=""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2" name="Freeform 35">
              <a:extLst>
                <a:ext uri="{FF2B5EF4-FFF2-40B4-BE49-F238E27FC236}">
                  <a16:creationId xmlns:a16="http://schemas.microsoft.com/office/drawing/2014/main" xmlns="" id="{AB4DF275-6B82-4AA9-A7A9-138E631E30B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3" name="Freeform 36">
              <a:extLst>
                <a:ext uri="{FF2B5EF4-FFF2-40B4-BE49-F238E27FC236}">
                  <a16:creationId xmlns:a16="http://schemas.microsoft.com/office/drawing/2014/main" xmlns="" id="{972A3812-16AD-453E-B1E6-9F39894F79A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4" name="Freeform 37">
              <a:extLst>
                <a:ext uri="{FF2B5EF4-FFF2-40B4-BE49-F238E27FC236}">
                  <a16:creationId xmlns:a16="http://schemas.microsoft.com/office/drawing/2014/main" xmlns="" id="{8FB6759A-BAD8-4073-86A2-6DDD73DE2AF2}"/>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xmlns=""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5" name="Freeform 38">
              <a:extLst>
                <a:ext uri="{FF2B5EF4-FFF2-40B4-BE49-F238E27FC236}">
                  <a16:creationId xmlns:a16="http://schemas.microsoft.com/office/drawing/2014/main" xmlns="" id="{9FCCB0F4-1178-47C1-9EE2-234EA715C16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6" name="Freeform 39">
              <a:extLst>
                <a:ext uri="{FF2B5EF4-FFF2-40B4-BE49-F238E27FC236}">
                  <a16:creationId xmlns:a16="http://schemas.microsoft.com/office/drawing/2014/main" xmlns="" id="{CB01BF0B-7EB0-4C18-80BE-20D2EAC0486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7" name="Freeform 40">
              <a:extLst>
                <a:ext uri="{FF2B5EF4-FFF2-40B4-BE49-F238E27FC236}">
                  <a16:creationId xmlns:a16="http://schemas.microsoft.com/office/drawing/2014/main" xmlns="" id="{3266E9DA-C937-48E0-8F98-90A467760F12}"/>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xmlns=""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8" name="Freeform 41">
              <a:extLst>
                <a:ext uri="{FF2B5EF4-FFF2-40B4-BE49-F238E27FC236}">
                  <a16:creationId xmlns:a16="http://schemas.microsoft.com/office/drawing/2014/main" xmlns="" id="{A8A9C00D-0425-4E68-A1DE-BCE5BD6BBDE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9" name="Freeform 42">
              <a:extLst>
                <a:ext uri="{FF2B5EF4-FFF2-40B4-BE49-F238E27FC236}">
                  <a16:creationId xmlns:a16="http://schemas.microsoft.com/office/drawing/2014/main" xmlns="" id="{46230904-E744-4B55-84FF-826A6B737BF9}"/>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xmlns=""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0" name="Freeform 43">
              <a:extLst>
                <a:ext uri="{FF2B5EF4-FFF2-40B4-BE49-F238E27FC236}">
                  <a16:creationId xmlns:a16="http://schemas.microsoft.com/office/drawing/2014/main" xmlns="" id="{D4291668-8AF0-4784-BC06-870768F53F4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1" name="Freeform 44">
              <a:extLst>
                <a:ext uri="{FF2B5EF4-FFF2-40B4-BE49-F238E27FC236}">
                  <a16:creationId xmlns:a16="http://schemas.microsoft.com/office/drawing/2014/main" xmlns="" id="{D917DCBD-774B-4AAF-92AE-D18289FFC4D5}"/>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xmlns=""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2" name="Rectangle 45">
              <a:extLst>
                <a:ext uri="{FF2B5EF4-FFF2-40B4-BE49-F238E27FC236}">
                  <a16:creationId xmlns:a16="http://schemas.microsoft.com/office/drawing/2014/main" xmlns="" id="{9E50122E-0F19-4D65-9CB2-E22C3EA84ACD}"/>
                </a:ext>
                <a:ext uri="{C183D7F6-B498-43B3-948B-1728B52AA6E4}">
                  <adec:decorative xmlns="" xmlns:adec="http://schemas.microsoft.com/office/drawing/2017/decorative" val="1"/>
                </a:ext>
              </a:extLst>
            </p:cNvPr>
            <p:cNvSpPr>
              <a:spLocks noChangeArrowheads="1"/>
            </p:cNvSpPr>
            <p:nvPr>
              <p:extLst>
                <p:ext uri="{386F3935-93C4-4BCD-93E2-E3B085C9AB24}">
                  <p16:designElem xmlns:p16="http://schemas.microsoft.com/office/powerpoint/2015/main" xmlns="" val="1"/>
                </p:ext>
              </p:extLst>
            </p:nvPr>
          </p:nvSpPr>
          <p:spPr bwMode="auto">
            <a:xfrm>
              <a:off x="1228725" y="4662488"/>
              <a:ext cx="23813" cy="2181225"/>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sp>
          <p:nvSpPr>
            <p:cNvPr id="53" name="Freeform 46">
              <a:extLst>
                <a:ext uri="{FF2B5EF4-FFF2-40B4-BE49-F238E27FC236}">
                  <a16:creationId xmlns:a16="http://schemas.microsoft.com/office/drawing/2014/main" xmlns="" id="{BC28A765-6E8B-4352-BD0C-35474F70AC8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4" name="Freeform 47">
              <a:extLst>
                <a:ext uri="{FF2B5EF4-FFF2-40B4-BE49-F238E27FC236}">
                  <a16:creationId xmlns:a16="http://schemas.microsoft.com/office/drawing/2014/main" xmlns="" id="{0AC30A17-F494-44EB-9817-1B8B255CE463}"/>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xmlns=""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5" name="Freeform 48">
              <a:extLst>
                <a:ext uri="{FF2B5EF4-FFF2-40B4-BE49-F238E27FC236}">
                  <a16:creationId xmlns:a16="http://schemas.microsoft.com/office/drawing/2014/main" xmlns="" id="{6088D59F-32BD-4932-9C22-9AA0FCDA74A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6" name="Freeform 49">
              <a:extLst>
                <a:ext uri="{FF2B5EF4-FFF2-40B4-BE49-F238E27FC236}">
                  <a16:creationId xmlns:a16="http://schemas.microsoft.com/office/drawing/2014/main" xmlns="" id="{B18BBE45-5F21-47FA-B291-AC802D71556A}"/>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xmlns=""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7" name="Freeform 50">
              <a:extLst>
                <a:ext uri="{FF2B5EF4-FFF2-40B4-BE49-F238E27FC236}">
                  <a16:creationId xmlns:a16="http://schemas.microsoft.com/office/drawing/2014/main" xmlns="" id="{A1BD992D-1C4B-4E69-A627-A45D8958E0D3}"/>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xmlns=""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8" name="Freeform 51">
              <a:extLst>
                <a:ext uri="{FF2B5EF4-FFF2-40B4-BE49-F238E27FC236}">
                  <a16:creationId xmlns:a16="http://schemas.microsoft.com/office/drawing/2014/main" xmlns="" id="{571C0498-7105-455E-8B0A-233F850F18E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9" name="Freeform 52">
              <a:extLst>
                <a:ext uri="{FF2B5EF4-FFF2-40B4-BE49-F238E27FC236}">
                  <a16:creationId xmlns:a16="http://schemas.microsoft.com/office/drawing/2014/main" xmlns="" id="{F6FA78CC-C0B1-422F-B535-05580A9716A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0" name="Freeform 53">
              <a:extLst>
                <a:ext uri="{FF2B5EF4-FFF2-40B4-BE49-F238E27FC236}">
                  <a16:creationId xmlns:a16="http://schemas.microsoft.com/office/drawing/2014/main" xmlns="" id="{49A1BACF-EE5E-46F8-8968-D4CF18BC0112}"/>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xmlns=""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1" name="Freeform 54">
              <a:extLst>
                <a:ext uri="{FF2B5EF4-FFF2-40B4-BE49-F238E27FC236}">
                  <a16:creationId xmlns:a16="http://schemas.microsoft.com/office/drawing/2014/main" xmlns="" id="{0AF8DFAF-8AF7-453E-AED7-89E59FBD7DB5}"/>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xmlns=""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2" name="Freeform 55">
              <a:extLst>
                <a:ext uri="{FF2B5EF4-FFF2-40B4-BE49-F238E27FC236}">
                  <a16:creationId xmlns:a16="http://schemas.microsoft.com/office/drawing/2014/main" xmlns="" id="{F8C26D97-8DA4-4556-92E4-2AE66B365B9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3" name="Freeform 56">
              <a:extLst>
                <a:ext uri="{FF2B5EF4-FFF2-40B4-BE49-F238E27FC236}">
                  <a16:creationId xmlns:a16="http://schemas.microsoft.com/office/drawing/2014/main" xmlns="" id="{EEF9D855-A8A7-44CC-919C-BEA327F2542B}"/>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xmlns=""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4" name="Freeform 57">
              <a:extLst>
                <a:ext uri="{FF2B5EF4-FFF2-40B4-BE49-F238E27FC236}">
                  <a16:creationId xmlns:a16="http://schemas.microsoft.com/office/drawing/2014/main" xmlns="" id="{11F0B045-803C-4067-A182-066EEB2C4F9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5" name="Freeform 58">
              <a:extLst>
                <a:ext uri="{FF2B5EF4-FFF2-40B4-BE49-F238E27FC236}">
                  <a16:creationId xmlns:a16="http://schemas.microsoft.com/office/drawing/2014/main" xmlns="" id="{3C1FCACB-EFEF-4B54-99A6-E327A637C25B}"/>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xmlns=""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grpSp>
      <p:grpSp>
        <p:nvGrpSpPr>
          <p:cNvPr id="67" name="Group 66">
            <a:extLst>
              <a:ext uri="{FF2B5EF4-FFF2-40B4-BE49-F238E27FC236}">
                <a16:creationId xmlns:a16="http://schemas.microsoft.com/office/drawing/2014/main" xmlns="" id="{AD579530-1077-46B3-BD5C-81BB270A1D5B}"/>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1"/>
            <a:ext cx="12192003" cy="6858001"/>
            <a:chOff x="0" y="-1"/>
            <a:chExt cx="12192003" cy="6858001"/>
          </a:xfrm>
        </p:grpSpPr>
        <p:sp useBgFill="1">
          <p:nvSpPr>
            <p:cNvPr id="68" name="Rectangle 67">
              <a:extLst>
                <a:ext uri="{FF2B5EF4-FFF2-40B4-BE49-F238E27FC236}">
                  <a16:creationId xmlns:a16="http://schemas.microsoft.com/office/drawing/2014/main" xmlns="" id="{ACBB106A-B366-4349-B59F-E8FBDADD82A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9" name="Picture 2">
              <a:extLst>
                <a:ext uri="{FF2B5EF4-FFF2-40B4-BE49-F238E27FC236}">
                  <a16:creationId xmlns:a16="http://schemas.microsoft.com/office/drawing/2014/main" xmlns="" id="{113FC03B-24E4-4A3F-9626-CC7F6356BC9E}"/>
                </a:ext>
                <a:ext uri="{C183D7F6-B498-43B3-948B-1728B52AA6E4}">
                  <adec:decorative xmlns="" xmlns:adec="http://schemas.microsoft.com/office/drawing/2017/decorative" val="1"/>
                </a:ext>
              </a:extLst>
            </p:cNvPr>
            <p:cNvPicPr>
              <a:picLocks noChangeAspect="1" noChangeArrowheads="1"/>
            </p:cNvPicPr>
            <p:nvPr>
              <p:extLst>
                <p:ext uri="{386F3935-93C4-4BCD-93E2-E3B085C9AB24}">
                  <p16:designElem xmlns:p16="http://schemas.microsoft.com/office/powerpoint/2015/main" xmlns=""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p14="http://schemas.microsoft.com/office/powerpoint/2010/main" xmlns:a14="http://schemas.microsoft.com/office/drawing/2010/main" xmlns:a16="http://schemas.microsoft.com/office/drawing/2014/main" xmlns="">
                  <a:solidFill>
                    <a:srgbClr val="FFFFFF"/>
                  </a:solidFill>
                </a14:hiddenFill>
              </a:ext>
            </a:extLst>
          </p:spPr>
        </p:pic>
      </p:grpSp>
      <p:grpSp>
        <p:nvGrpSpPr>
          <p:cNvPr id="71" name="Group 70">
            <a:extLst>
              <a:ext uri="{FF2B5EF4-FFF2-40B4-BE49-F238E27FC236}">
                <a16:creationId xmlns:a16="http://schemas.microsoft.com/office/drawing/2014/main" xmlns="" id="{83F79A5F-63B5-4802-B39B-BF0F89DDDA15}"/>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605895" y="2235200"/>
            <a:ext cx="10982062" cy="2396067"/>
            <a:chOff x="605895" y="2235200"/>
            <a:chExt cx="10982062" cy="2396067"/>
          </a:xfrm>
        </p:grpSpPr>
        <p:sp>
          <p:nvSpPr>
            <p:cNvPr id="72" name="Round Diagonal Corner Rectangle 7">
              <a:extLst>
                <a:ext uri="{FF2B5EF4-FFF2-40B4-BE49-F238E27FC236}">
                  <a16:creationId xmlns:a16="http://schemas.microsoft.com/office/drawing/2014/main" xmlns="" id="{00D14BF7-A799-4EDA-8C19-CED0B8EC523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a:xfrm>
              <a:off x="2582333" y="2235200"/>
              <a:ext cx="7027334" cy="2396067"/>
            </a:xfrm>
            <a:prstGeom prst="round2DiagRect">
              <a:avLst>
                <a:gd name="adj1" fmla="val 9246"/>
                <a:gd name="adj2" fmla="val 0"/>
              </a:avLst>
            </a:prstGeom>
            <a:solidFill>
              <a:schemeClr val="bg1">
                <a:alpha val="80000"/>
              </a:schemeClr>
            </a:solidFill>
            <a:ln w="19050" cap="sq">
              <a:solidFill>
                <a:schemeClr val="tx2">
                  <a:alpha val="60000"/>
                </a:schemeClr>
              </a:solidFill>
              <a:miter lim="800000"/>
            </a:ln>
            <a:effectLst>
              <a:outerShdw blurRad="889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73" name="Group 72">
              <a:extLst>
                <a:ext uri="{FF2B5EF4-FFF2-40B4-BE49-F238E27FC236}">
                  <a16:creationId xmlns:a16="http://schemas.microsoft.com/office/drawing/2014/main" xmlns="" id="{AF292344-73C8-4E53-85C0-8CDB23EB53B9}"/>
                </a:ext>
                <a:ext uri="{C183D7F6-B498-43B3-948B-1728B52AA6E4}">
                  <adec:decorative xmlns="" xmlns:adec="http://schemas.microsoft.com/office/drawing/2017/decorative" val="1"/>
                </a:ext>
              </a:extLst>
            </p:cNvPr>
            <p:cNvGrpSpPr/>
            <p:nvPr>
              <p:extLst>
                <p:ext uri="{386F3935-93C4-4BCD-93E2-E3B085C9AB24}">
                  <p16:designElem xmlns:p16="http://schemas.microsoft.com/office/powerpoint/2015/main" xmlns="" val="1"/>
                </p:ext>
              </p:extLst>
            </p:nvPr>
          </p:nvGrpSpPr>
          <p:grpSpPr>
            <a:xfrm>
              <a:off x="605895" y="2900097"/>
              <a:ext cx="10982062" cy="1211524"/>
              <a:chOff x="605895" y="2900097"/>
              <a:chExt cx="10982062" cy="1211524"/>
            </a:xfrm>
          </p:grpSpPr>
          <p:sp>
            <p:nvSpPr>
              <p:cNvPr id="74" name="Freeform 32">
                <a:extLst>
                  <a:ext uri="{FF2B5EF4-FFF2-40B4-BE49-F238E27FC236}">
                    <a16:creationId xmlns:a16="http://schemas.microsoft.com/office/drawing/2014/main" xmlns="" id="{4781E776-A0A7-4FB6-958B-8389BBA5697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rot="5400000" flipV="1">
                <a:off x="9653587" y="3379784"/>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solidFill>
                <a:schemeClr val="tx2">
                  <a:alpha val="60000"/>
                </a:schemeClr>
              </a:solidFill>
              <a:ln>
                <a:noFill/>
              </a:ln>
              <a:effectLst>
                <a:outerShdw blurRad="50800" dist="38100" dir="2700000" algn="tl" rotWithShape="0">
                  <a:srgbClr val="000000">
                    <a:alpha val="58000"/>
                  </a:srgbClr>
                </a:outerShdw>
              </a:effectLst>
              <a:extLst/>
            </p:spPr>
          </p:sp>
          <p:sp>
            <p:nvSpPr>
              <p:cNvPr id="75" name="Freeform 33">
                <a:extLst>
                  <a:ext uri="{FF2B5EF4-FFF2-40B4-BE49-F238E27FC236}">
                    <a16:creationId xmlns:a16="http://schemas.microsoft.com/office/drawing/2014/main" xmlns="" id="{0F004D56-F177-45BC-8965-B72DB88A0859}"/>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xmlns="" val="1"/>
                  </p:ext>
                </p:extLst>
              </p:nvPr>
            </p:nvSpPr>
            <p:spPr bwMode="auto">
              <a:xfrm rot="5400000" flipV="1">
                <a:off x="10078244" y="3310728"/>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solidFill>
                <a:schemeClr val="tx2">
                  <a:alpha val="60000"/>
                </a:schemeClr>
              </a:solidFill>
              <a:ln>
                <a:noFill/>
              </a:ln>
              <a:effectLst>
                <a:outerShdw blurRad="50800" dist="38100" dir="2700000" algn="tl" rotWithShape="0">
                  <a:srgbClr val="000000">
                    <a:alpha val="58000"/>
                  </a:srgbClr>
                </a:outerShdw>
              </a:effectLst>
              <a:extLst/>
            </p:spPr>
          </p:sp>
          <p:sp>
            <p:nvSpPr>
              <p:cNvPr id="76" name="Freeform 34">
                <a:extLst>
                  <a:ext uri="{FF2B5EF4-FFF2-40B4-BE49-F238E27FC236}">
                    <a16:creationId xmlns:a16="http://schemas.microsoft.com/office/drawing/2014/main" xmlns="" id="{5F2F1F83-817B-4678-B0AE-8FFDC49FC825}"/>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xmlns="" val="1"/>
                  </p:ext>
                </p:extLst>
              </p:nvPr>
            </p:nvSpPr>
            <p:spPr bwMode="auto">
              <a:xfrm rot="5400000" flipV="1">
                <a:off x="11146631" y="3574253"/>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a:extLst/>
            </p:spPr>
          </p:sp>
          <p:sp>
            <p:nvSpPr>
              <p:cNvPr id="77" name="Freeform 37">
                <a:extLst>
                  <a:ext uri="{FF2B5EF4-FFF2-40B4-BE49-F238E27FC236}">
                    <a16:creationId xmlns:a16="http://schemas.microsoft.com/office/drawing/2014/main" xmlns="" id="{F908EB47-32F4-4E82-BF56-FD25BB07474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rot="5400000" flipV="1">
                <a:off x="10230644" y="3034502"/>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solidFill>
                <a:schemeClr val="tx2">
                  <a:alpha val="60000"/>
                </a:schemeClr>
              </a:solidFill>
              <a:ln>
                <a:noFill/>
              </a:ln>
              <a:effectLst>
                <a:outerShdw blurRad="50800" dist="38100" dir="2700000" algn="tl" rotWithShape="0">
                  <a:srgbClr val="000000">
                    <a:alpha val="58000"/>
                  </a:srgbClr>
                </a:outerShdw>
              </a:effectLst>
              <a:extLst/>
            </p:spPr>
          </p:sp>
          <p:sp>
            <p:nvSpPr>
              <p:cNvPr id="78" name="Freeform 35">
                <a:extLst>
                  <a:ext uri="{FF2B5EF4-FFF2-40B4-BE49-F238E27FC236}">
                    <a16:creationId xmlns:a16="http://schemas.microsoft.com/office/drawing/2014/main" xmlns="" id="{0966000D-B975-4E8A-9BF2-EACF2164050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rot="5400000">
                <a:off x="10034587" y="256275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solidFill>
                <a:schemeClr val="tx2">
                  <a:alpha val="60000"/>
                </a:schemeClr>
              </a:solidFill>
              <a:ln>
                <a:noFill/>
              </a:ln>
              <a:effectLst>
                <a:outerShdw blurRad="50800" dist="38100" dir="2700000" algn="tl" rotWithShape="0">
                  <a:srgbClr val="000000">
                    <a:alpha val="58000"/>
                  </a:srgbClr>
                </a:outerShdw>
              </a:effectLst>
              <a:extLst/>
            </p:spPr>
          </p:sp>
          <p:sp>
            <p:nvSpPr>
              <p:cNvPr id="79" name="Freeform 36">
                <a:extLst>
                  <a:ext uri="{FF2B5EF4-FFF2-40B4-BE49-F238E27FC236}">
                    <a16:creationId xmlns:a16="http://schemas.microsoft.com/office/drawing/2014/main" xmlns="" id="{A9554499-6796-4AEE-B012-34A5B9A585A6}"/>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xmlns="" val="1"/>
                  </p:ext>
                </p:extLst>
              </p:nvPr>
            </p:nvSpPr>
            <p:spPr bwMode="auto">
              <a:xfrm rot="5400000">
                <a:off x="10747375" y="3232679"/>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solidFill>
                <a:schemeClr val="tx2">
                  <a:alpha val="60000"/>
                </a:schemeClr>
              </a:solidFill>
              <a:ln>
                <a:noFill/>
              </a:ln>
              <a:effectLst>
                <a:outerShdw blurRad="50800" dist="38100" dir="2700000" algn="tl" rotWithShape="0">
                  <a:srgbClr val="000000">
                    <a:alpha val="58000"/>
                  </a:srgbClr>
                </a:outerShdw>
              </a:effectLst>
              <a:extLst/>
            </p:spPr>
          </p:sp>
          <p:sp>
            <p:nvSpPr>
              <p:cNvPr id="80" name="Freeform 38">
                <a:extLst>
                  <a:ext uri="{FF2B5EF4-FFF2-40B4-BE49-F238E27FC236}">
                    <a16:creationId xmlns:a16="http://schemas.microsoft.com/office/drawing/2014/main" xmlns="" id="{9DD40864-34BD-491F-B591-180E7B32C121}"/>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xmlns="" val="1"/>
                  </p:ext>
                </p:extLst>
              </p:nvPr>
            </p:nvSpPr>
            <p:spPr bwMode="auto">
              <a:xfrm rot="5400000">
                <a:off x="11399044" y="3095360"/>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a:extLst/>
            </p:spPr>
          </p:sp>
          <p:sp>
            <p:nvSpPr>
              <p:cNvPr id="81" name="Freeform 39">
                <a:extLst>
                  <a:ext uri="{FF2B5EF4-FFF2-40B4-BE49-F238E27FC236}">
                    <a16:creationId xmlns:a16="http://schemas.microsoft.com/office/drawing/2014/main" xmlns="" id="{2623F54C-4373-4D30-90DB-3129BDDF54A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rot="5400000">
                <a:off x="10353675" y="2153178"/>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solidFill>
                <a:schemeClr val="tx2">
                  <a:alpha val="60000"/>
                </a:schemeClr>
              </a:solidFill>
              <a:ln>
                <a:noFill/>
              </a:ln>
              <a:effectLst>
                <a:outerShdw blurRad="50800" dist="38100" dir="2700000" algn="tl" rotWithShape="0">
                  <a:srgbClr val="000000">
                    <a:alpha val="58000"/>
                  </a:srgbClr>
                </a:outerShdw>
              </a:effectLst>
              <a:extLst/>
            </p:spPr>
          </p:sp>
          <p:sp>
            <p:nvSpPr>
              <p:cNvPr id="82" name="Freeform 40">
                <a:extLst>
                  <a:ext uri="{FF2B5EF4-FFF2-40B4-BE49-F238E27FC236}">
                    <a16:creationId xmlns:a16="http://schemas.microsoft.com/office/drawing/2014/main" xmlns="" id="{1FF42884-D4B2-462F-9FA7-4FA892532245}"/>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xmlns="" val="1"/>
                  </p:ext>
                </p:extLst>
              </p:nvPr>
            </p:nvSpPr>
            <p:spPr bwMode="auto">
              <a:xfrm rot="5400000">
                <a:off x="9848850" y="330887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a:extLst/>
            </p:spPr>
          </p:sp>
          <p:sp>
            <p:nvSpPr>
              <p:cNvPr id="83" name="Rectangle 41">
                <a:extLst>
                  <a:ext uri="{FF2B5EF4-FFF2-40B4-BE49-F238E27FC236}">
                    <a16:creationId xmlns:a16="http://schemas.microsoft.com/office/drawing/2014/main" xmlns="" id="{27F4D4BA-37F5-4D54-BDFF-733F621D5DB0}"/>
                  </a:ext>
                  <a:ext uri="{C183D7F6-B498-43B3-948B-1728B52AA6E4}">
                    <adec:decorative xmlns="" xmlns:adec="http://schemas.microsoft.com/office/drawing/2017/decorative" val="1"/>
                  </a:ext>
                </a:extLst>
              </p:cNvPr>
              <p:cNvSpPr>
                <a:spLocks noChangeArrowheads="1"/>
              </p:cNvSpPr>
              <p:nvPr>
                <p:extLst>
                  <p:ext uri="{386F3935-93C4-4BCD-93E2-E3B085C9AB24}">
                    <p16:designElem xmlns:p16="http://schemas.microsoft.com/office/powerpoint/2015/main" xmlns="" val="1"/>
                  </p:ext>
                </p:extLst>
              </p:nvPr>
            </p:nvSpPr>
            <p:spPr bwMode="auto">
              <a:xfrm rot="5400000">
                <a:off x="9721056" y="3284272"/>
                <a:ext cx="23813" cy="252413"/>
              </a:xfrm>
              <a:prstGeom prst="rect">
                <a:avLst/>
              </a:prstGeom>
              <a:solidFill>
                <a:schemeClr val="tx2">
                  <a:alpha val="60000"/>
                </a:schemeClr>
              </a:solidFill>
              <a:ln>
                <a:noFill/>
              </a:ln>
              <a:effectLst>
                <a:outerShdw blurRad="50800" dist="38100" dir="2700000" algn="tl" rotWithShape="0">
                  <a:srgbClr val="000000">
                    <a:alpha val="58000"/>
                  </a:srgbClr>
                </a:outerShdw>
              </a:effectLst>
              <a:extLst/>
            </p:spPr>
          </p:sp>
          <p:sp>
            <p:nvSpPr>
              <p:cNvPr id="84" name="Freeform 32">
                <a:extLst>
                  <a:ext uri="{FF2B5EF4-FFF2-40B4-BE49-F238E27FC236}">
                    <a16:creationId xmlns:a16="http://schemas.microsoft.com/office/drawing/2014/main" xmlns="" id="{29E4A0E5-0441-4563-A947-12A5781105E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rot="16200000" flipH="1" flipV="1">
                <a:off x="2122751" y="3532184"/>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solidFill>
                <a:schemeClr val="tx2">
                  <a:alpha val="60000"/>
                </a:schemeClr>
              </a:solidFill>
              <a:ln>
                <a:noFill/>
              </a:ln>
              <a:effectLst>
                <a:outerShdw blurRad="50800" dist="38100" dir="2700000" algn="tl" rotWithShape="0">
                  <a:srgbClr val="000000">
                    <a:alpha val="58000"/>
                  </a:srgbClr>
                </a:outerShdw>
              </a:effectLst>
              <a:extLst/>
            </p:spPr>
          </p:sp>
          <p:sp>
            <p:nvSpPr>
              <p:cNvPr id="85" name="Freeform 33">
                <a:extLst>
                  <a:ext uri="{FF2B5EF4-FFF2-40B4-BE49-F238E27FC236}">
                    <a16:creationId xmlns:a16="http://schemas.microsoft.com/office/drawing/2014/main" xmlns="" id="{4A8D89B4-AD1B-410A-870B-1042E075A04E}"/>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xmlns="" val="1"/>
                  </p:ext>
                </p:extLst>
              </p:nvPr>
            </p:nvSpPr>
            <p:spPr bwMode="auto">
              <a:xfrm rot="16200000" flipH="1" flipV="1">
                <a:off x="1958445" y="3463128"/>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solidFill>
                <a:schemeClr val="tx2">
                  <a:alpha val="60000"/>
                </a:schemeClr>
              </a:solidFill>
              <a:ln>
                <a:noFill/>
              </a:ln>
              <a:effectLst>
                <a:outerShdw blurRad="50800" dist="38100" dir="2700000" algn="tl" rotWithShape="0">
                  <a:srgbClr val="000000">
                    <a:alpha val="58000"/>
                  </a:srgbClr>
                </a:outerShdw>
              </a:effectLst>
              <a:extLst/>
            </p:spPr>
          </p:sp>
          <p:sp>
            <p:nvSpPr>
              <p:cNvPr id="86" name="Freeform 34">
                <a:extLst>
                  <a:ext uri="{FF2B5EF4-FFF2-40B4-BE49-F238E27FC236}">
                    <a16:creationId xmlns:a16="http://schemas.microsoft.com/office/drawing/2014/main" xmlns="" id="{DFC54570-9F45-44E6-AC94-4B3192D44B28}"/>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xmlns="" val="1"/>
                  </p:ext>
                </p:extLst>
              </p:nvPr>
            </p:nvSpPr>
            <p:spPr bwMode="auto">
              <a:xfrm rot="16200000" flipH="1" flipV="1">
                <a:off x="858308" y="3726653"/>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a:extLst/>
            </p:spPr>
          </p:sp>
          <p:sp>
            <p:nvSpPr>
              <p:cNvPr id="87" name="Freeform 37">
                <a:extLst>
                  <a:ext uri="{FF2B5EF4-FFF2-40B4-BE49-F238E27FC236}">
                    <a16:creationId xmlns:a16="http://schemas.microsoft.com/office/drawing/2014/main" xmlns="" id="{A976F76C-4BBB-4CD4-9270-5E4E8802BF7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rot="16200000" flipH="1" flipV="1">
                <a:off x="1658407" y="3186902"/>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solidFill>
                <a:schemeClr val="tx2">
                  <a:alpha val="60000"/>
                </a:schemeClr>
              </a:solidFill>
              <a:ln>
                <a:noFill/>
              </a:ln>
              <a:effectLst>
                <a:outerShdw blurRad="50800" dist="38100" dir="2700000" algn="tl" rotWithShape="0">
                  <a:srgbClr val="000000">
                    <a:alpha val="58000"/>
                  </a:srgbClr>
                </a:outerShdw>
              </a:effectLst>
              <a:extLst/>
            </p:spPr>
          </p:sp>
          <p:sp>
            <p:nvSpPr>
              <p:cNvPr id="88" name="Freeform 35">
                <a:extLst>
                  <a:ext uri="{FF2B5EF4-FFF2-40B4-BE49-F238E27FC236}">
                    <a16:creationId xmlns:a16="http://schemas.microsoft.com/office/drawing/2014/main" xmlns="" id="{06081E5F-35E2-4E9E-A0DA-9E2F769C4CE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rot="16200000" flipH="1">
                <a:off x="1860814" y="271515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solidFill>
                <a:schemeClr val="tx2">
                  <a:alpha val="60000"/>
                </a:schemeClr>
              </a:solidFill>
              <a:ln>
                <a:noFill/>
              </a:ln>
              <a:effectLst>
                <a:outerShdw blurRad="50800" dist="38100" dir="2700000" algn="tl" rotWithShape="0">
                  <a:srgbClr val="000000">
                    <a:alpha val="58000"/>
                  </a:srgbClr>
                </a:outerShdw>
              </a:effectLst>
              <a:extLst/>
            </p:spPr>
          </p:sp>
          <p:sp>
            <p:nvSpPr>
              <p:cNvPr id="89" name="Freeform 36">
                <a:extLst>
                  <a:ext uri="{FF2B5EF4-FFF2-40B4-BE49-F238E27FC236}">
                    <a16:creationId xmlns:a16="http://schemas.microsoft.com/office/drawing/2014/main" xmlns="" id="{7B7B4F78-1391-433D-AAE5-0FA8B8EE1817}"/>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xmlns="" val="1"/>
                  </p:ext>
                </p:extLst>
              </p:nvPr>
            </p:nvSpPr>
            <p:spPr bwMode="auto">
              <a:xfrm rot="16200000" flipH="1">
                <a:off x="1289314" y="3385079"/>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solidFill>
                <a:schemeClr val="tx2">
                  <a:alpha val="60000"/>
                </a:schemeClr>
              </a:solidFill>
              <a:ln>
                <a:noFill/>
              </a:ln>
              <a:effectLst>
                <a:outerShdw blurRad="50800" dist="38100" dir="2700000" algn="tl" rotWithShape="0">
                  <a:srgbClr val="000000">
                    <a:alpha val="58000"/>
                  </a:srgbClr>
                </a:outerShdw>
              </a:effectLst>
              <a:extLst/>
            </p:spPr>
          </p:sp>
          <p:sp>
            <p:nvSpPr>
              <p:cNvPr id="90" name="Freeform 38">
                <a:extLst>
                  <a:ext uri="{FF2B5EF4-FFF2-40B4-BE49-F238E27FC236}">
                    <a16:creationId xmlns:a16="http://schemas.microsoft.com/office/drawing/2014/main" xmlns="" id="{EF63F42B-29ED-4285-99D1-5FA657DA929D}"/>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xmlns="" val="1"/>
                  </p:ext>
                </p:extLst>
              </p:nvPr>
            </p:nvSpPr>
            <p:spPr bwMode="auto">
              <a:xfrm rot="16200000" flipH="1">
                <a:off x="605895" y="3247760"/>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a:extLst/>
            </p:spPr>
          </p:sp>
          <p:sp>
            <p:nvSpPr>
              <p:cNvPr id="91" name="Freeform 39">
                <a:extLst>
                  <a:ext uri="{FF2B5EF4-FFF2-40B4-BE49-F238E27FC236}">
                    <a16:creationId xmlns:a16="http://schemas.microsoft.com/office/drawing/2014/main" xmlns="" id="{EB7A6053-A7CF-4785-B396-6F70D6EBE9B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rot="16200000" flipH="1">
                <a:off x="1532202" y="2305578"/>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solidFill>
                <a:schemeClr val="tx2">
                  <a:alpha val="60000"/>
                </a:schemeClr>
              </a:solidFill>
              <a:ln>
                <a:noFill/>
              </a:ln>
              <a:effectLst>
                <a:outerShdw blurRad="50800" dist="38100" dir="2700000" algn="tl" rotWithShape="0">
                  <a:srgbClr val="000000">
                    <a:alpha val="58000"/>
                  </a:srgbClr>
                </a:outerShdw>
              </a:effectLst>
              <a:extLst/>
            </p:spPr>
          </p:sp>
          <p:sp>
            <p:nvSpPr>
              <p:cNvPr id="92" name="Freeform 40">
                <a:extLst>
                  <a:ext uri="{FF2B5EF4-FFF2-40B4-BE49-F238E27FC236}">
                    <a16:creationId xmlns:a16="http://schemas.microsoft.com/office/drawing/2014/main" xmlns="" id="{E6337518-A10D-47A5-BD86-6D1F3FAF3C99}"/>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xmlns="" val="1"/>
                  </p:ext>
                </p:extLst>
              </p:nvPr>
            </p:nvSpPr>
            <p:spPr bwMode="auto">
              <a:xfrm rot="16200000" flipH="1">
                <a:off x="2154501" y="346127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a:extLst/>
            </p:spPr>
          </p:sp>
          <p:sp>
            <p:nvSpPr>
              <p:cNvPr id="93" name="Rectangle 41">
                <a:extLst>
                  <a:ext uri="{FF2B5EF4-FFF2-40B4-BE49-F238E27FC236}">
                    <a16:creationId xmlns:a16="http://schemas.microsoft.com/office/drawing/2014/main" xmlns="" id="{7591C37F-6498-4992-992D-D413A84752D3}"/>
                  </a:ext>
                  <a:ext uri="{C183D7F6-B498-43B3-948B-1728B52AA6E4}">
                    <adec:decorative xmlns="" xmlns:adec="http://schemas.microsoft.com/office/drawing/2017/decorative" val="1"/>
                  </a:ext>
                </a:extLst>
              </p:cNvPr>
              <p:cNvSpPr>
                <a:spLocks noChangeArrowheads="1"/>
              </p:cNvSpPr>
              <p:nvPr>
                <p:extLst>
                  <p:ext uri="{386F3935-93C4-4BCD-93E2-E3B085C9AB24}">
                    <p16:designElem xmlns:p16="http://schemas.microsoft.com/office/powerpoint/2015/main" xmlns="" val="1"/>
                  </p:ext>
                </p:extLst>
              </p:nvPr>
            </p:nvSpPr>
            <p:spPr bwMode="auto">
              <a:xfrm rot="16200000" flipH="1">
                <a:off x="2448983" y="3436672"/>
                <a:ext cx="23813" cy="252413"/>
              </a:xfrm>
              <a:prstGeom prst="rect">
                <a:avLst/>
              </a:prstGeom>
              <a:solidFill>
                <a:schemeClr val="tx2">
                  <a:alpha val="60000"/>
                </a:schemeClr>
              </a:solidFill>
              <a:ln>
                <a:noFill/>
              </a:ln>
              <a:effectLst>
                <a:outerShdw blurRad="50800" dist="38100" dir="2700000" algn="tl" rotWithShape="0">
                  <a:srgbClr val="000000">
                    <a:alpha val="58000"/>
                  </a:srgbClr>
                </a:outerShdw>
              </a:effectLst>
              <a:extLst/>
            </p:spPr>
          </p:sp>
        </p:grpSp>
      </p:grpSp>
      <p:sp>
        <p:nvSpPr>
          <p:cNvPr id="2" name="Title 1"/>
          <p:cNvSpPr>
            <a:spLocks noGrp="1"/>
          </p:cNvSpPr>
          <p:nvPr>
            <p:ph type="title"/>
          </p:nvPr>
        </p:nvSpPr>
        <p:spPr>
          <a:xfrm>
            <a:off x="2595034" y="2548526"/>
            <a:ext cx="7012516" cy="1367896"/>
          </a:xfrm>
        </p:spPr>
        <p:txBody>
          <a:bodyPr vert="horz" lIns="91440" tIns="45720" rIns="91440" bIns="45720" rtlCol="0" anchor="b">
            <a:normAutofit/>
          </a:bodyPr>
          <a:lstStyle/>
          <a:p>
            <a:pPr algn="ctr"/>
            <a:r>
              <a:rPr lang="en-US" sz="4400" b="1" dirty="0">
                <a:effectLst>
                  <a:outerShdw blurRad="38100" dist="38100" dir="2700000" algn="tl">
                    <a:srgbClr val="000000">
                      <a:alpha val="43137"/>
                    </a:srgbClr>
                  </a:outerShdw>
                </a:effectLst>
                <a:latin typeface="Arial (Headings)"/>
              </a:rPr>
              <a:t> </a:t>
            </a:r>
            <a:r>
              <a:rPr lang="en-US" sz="4400" b="1" dirty="0" err="1" smtClean="0">
                <a:effectLst>
                  <a:outerShdw blurRad="38100" dist="38100" dir="2700000" algn="tl">
                    <a:srgbClr val="000000">
                      <a:alpha val="43137"/>
                    </a:srgbClr>
                  </a:outerShdw>
                </a:effectLst>
                <a:latin typeface="Arial (Headings)"/>
                <a:cs typeface="Arial" panose="020B0604020202020204" pitchFamily="34" charset="0"/>
              </a:rPr>
              <a:t>GIỚI</a:t>
            </a:r>
            <a:r>
              <a:rPr lang="en-US" sz="4400" b="1" dirty="0" smtClean="0">
                <a:effectLst>
                  <a:outerShdw blurRad="38100" dist="38100" dir="2700000" algn="tl">
                    <a:srgbClr val="000000">
                      <a:alpha val="43137"/>
                    </a:srgbClr>
                  </a:outerShdw>
                </a:effectLst>
                <a:latin typeface="Arial (Headings)"/>
                <a:cs typeface="Arial" panose="020B0604020202020204" pitchFamily="34" charset="0"/>
              </a:rPr>
              <a:t> </a:t>
            </a:r>
            <a:r>
              <a:rPr lang="en-US" sz="4400" b="1" dirty="0" err="1" smtClean="0">
                <a:effectLst>
                  <a:outerShdw blurRad="38100" dist="38100" dir="2700000" algn="tl">
                    <a:srgbClr val="000000">
                      <a:alpha val="43137"/>
                    </a:srgbClr>
                  </a:outerShdw>
                </a:effectLst>
                <a:latin typeface="Arial (Headings)"/>
                <a:cs typeface="Arial" panose="020B0604020202020204" pitchFamily="34" charset="0"/>
              </a:rPr>
              <a:t>THIỆU</a:t>
            </a:r>
            <a:r>
              <a:rPr lang="en-US" sz="4400" b="1" dirty="0" smtClean="0">
                <a:effectLst>
                  <a:outerShdw blurRad="38100" dist="38100" dir="2700000" algn="tl">
                    <a:srgbClr val="000000">
                      <a:alpha val="43137"/>
                    </a:srgbClr>
                  </a:outerShdw>
                </a:effectLst>
                <a:latin typeface="Arial (Headings)"/>
                <a:cs typeface="Arial" panose="020B0604020202020204" pitchFamily="34" charset="0"/>
              </a:rPr>
              <a:t> </a:t>
            </a:r>
            <a:r>
              <a:rPr lang="en-US" sz="4400" b="1" dirty="0" err="1" smtClean="0">
                <a:effectLst>
                  <a:outerShdw blurRad="38100" dist="38100" dir="2700000" algn="tl">
                    <a:srgbClr val="000000">
                      <a:alpha val="43137"/>
                    </a:srgbClr>
                  </a:outerShdw>
                </a:effectLst>
                <a:latin typeface="Arial (Headings)"/>
                <a:cs typeface="Arial" panose="020B0604020202020204" pitchFamily="34" charset="0"/>
              </a:rPr>
              <a:t>CÔNG</a:t>
            </a:r>
            <a:r>
              <a:rPr lang="en-US" sz="4400" b="1" dirty="0" smtClean="0">
                <a:effectLst>
                  <a:outerShdw blurRad="38100" dist="38100" dir="2700000" algn="tl">
                    <a:srgbClr val="000000">
                      <a:alpha val="43137"/>
                    </a:srgbClr>
                  </a:outerShdw>
                </a:effectLst>
                <a:latin typeface="Arial (Headings)"/>
                <a:cs typeface="Arial" panose="020B0604020202020204" pitchFamily="34" charset="0"/>
              </a:rPr>
              <a:t> </a:t>
            </a:r>
            <a:r>
              <a:rPr lang="en-US" sz="4400" b="1" dirty="0" err="1" smtClean="0">
                <a:effectLst>
                  <a:outerShdw blurRad="38100" dist="38100" dir="2700000" algn="tl">
                    <a:srgbClr val="000000">
                      <a:alpha val="43137"/>
                    </a:srgbClr>
                  </a:outerShdw>
                </a:effectLst>
                <a:latin typeface="Arial (Headings)"/>
                <a:cs typeface="Arial" panose="020B0604020202020204" pitchFamily="34" charset="0"/>
              </a:rPr>
              <a:t>NGHÊ</a:t>
            </a:r>
            <a:r>
              <a:rPr lang="en-US" sz="4400" b="1" dirty="0" smtClean="0">
                <a:effectLst>
                  <a:outerShdw blurRad="38100" dist="38100" dir="2700000" algn="tl">
                    <a:srgbClr val="000000">
                      <a:alpha val="43137"/>
                    </a:srgbClr>
                  </a:outerShdw>
                </a:effectLst>
                <a:latin typeface="Arial (Headings)"/>
                <a:cs typeface="Arial" panose="020B0604020202020204" pitchFamily="34" charset="0"/>
              </a:rPr>
              <a:t>̣ </a:t>
            </a:r>
            <a:r>
              <a:rPr lang="en-US" sz="4400" b="1" dirty="0" err="1" smtClean="0">
                <a:effectLst>
                  <a:outerShdw blurRad="38100" dist="38100" dir="2700000" algn="tl">
                    <a:srgbClr val="000000">
                      <a:alpha val="43137"/>
                    </a:srgbClr>
                  </a:outerShdw>
                </a:effectLst>
                <a:latin typeface="Arial (Headings)"/>
                <a:cs typeface="Arial" panose="020B0604020202020204" pitchFamily="34" charset="0"/>
              </a:rPr>
              <a:t>BLOCKCHAIN</a:t>
            </a:r>
            <a:endParaRPr lang="en-US" sz="4400" b="1" dirty="0">
              <a:effectLst>
                <a:outerShdw blurRad="38100" dist="38100" dir="2700000" algn="tl">
                  <a:srgbClr val="000000">
                    <a:alpha val="43137"/>
                  </a:srgbClr>
                </a:outerShdw>
              </a:effectLst>
              <a:latin typeface="Arial (Headings)"/>
              <a:cs typeface="Arial" panose="020B0604020202020204" pitchFamily="34" charset="0"/>
            </a:endParaRPr>
          </a:p>
        </p:txBody>
      </p:sp>
      <p:sp>
        <p:nvSpPr>
          <p:cNvPr id="3" name="Text Placeholder 2"/>
          <p:cNvSpPr>
            <a:spLocks noGrp="1"/>
          </p:cNvSpPr>
          <p:nvPr>
            <p:ph type="body" idx="1"/>
          </p:nvPr>
        </p:nvSpPr>
        <p:spPr>
          <a:xfrm>
            <a:off x="2667001" y="3808978"/>
            <a:ext cx="6857999" cy="953029"/>
          </a:xfrm>
        </p:spPr>
        <p:txBody>
          <a:bodyPr vert="horz" lIns="91440" tIns="45720" rIns="91440" bIns="45720" rtlCol="0">
            <a:normAutofit/>
          </a:bodyPr>
          <a:lstStyle/>
          <a:p>
            <a:r>
              <a:rPr lang="en-US" sz="2000" dirty="0" err="1" smtClean="0">
                <a:solidFill>
                  <a:schemeClr val="tx2"/>
                </a:solidFill>
                <a:cs typeface="Arial" panose="020B0604020202020204" pitchFamily="34" charset="0"/>
              </a:rPr>
              <a:t>THỰC</a:t>
            </a:r>
            <a:r>
              <a:rPr lang="en-US" sz="2000" dirty="0" smtClean="0">
                <a:solidFill>
                  <a:schemeClr val="tx2"/>
                </a:solidFill>
                <a:cs typeface="Arial" panose="020B0604020202020204" pitchFamily="34" charset="0"/>
              </a:rPr>
              <a:t> </a:t>
            </a:r>
            <a:r>
              <a:rPr lang="en-US" sz="2000" dirty="0" err="1" smtClean="0">
                <a:solidFill>
                  <a:schemeClr val="tx2"/>
                </a:solidFill>
                <a:cs typeface="Arial" panose="020B0604020202020204" pitchFamily="34" charset="0"/>
              </a:rPr>
              <a:t>HIỆN</a:t>
            </a:r>
            <a:r>
              <a:rPr lang="en-US" sz="2000" dirty="0" smtClean="0">
                <a:solidFill>
                  <a:schemeClr val="tx2"/>
                </a:solidFill>
                <a:cs typeface="Arial" panose="020B0604020202020204" pitchFamily="34" charset="0"/>
              </a:rPr>
              <a:t>: </a:t>
            </a:r>
            <a:r>
              <a:rPr lang="en-US" sz="2000" dirty="0" err="1" smtClean="0">
                <a:solidFill>
                  <a:schemeClr val="tx2"/>
                </a:solidFill>
                <a:cs typeface="Arial" panose="020B0604020202020204" pitchFamily="34" charset="0"/>
              </a:rPr>
              <a:t>NGUYỄN</a:t>
            </a:r>
            <a:r>
              <a:rPr lang="en-US" sz="2000" dirty="0" smtClean="0">
                <a:solidFill>
                  <a:schemeClr val="tx2"/>
                </a:solidFill>
                <a:cs typeface="Arial" panose="020B0604020202020204" pitchFamily="34" charset="0"/>
              </a:rPr>
              <a:t> </a:t>
            </a:r>
            <a:r>
              <a:rPr lang="en-US" sz="2000" dirty="0" err="1" smtClean="0">
                <a:solidFill>
                  <a:schemeClr val="tx2"/>
                </a:solidFill>
                <a:cs typeface="Arial" panose="020B0604020202020204" pitchFamily="34" charset="0"/>
              </a:rPr>
              <a:t>quang</a:t>
            </a:r>
            <a:r>
              <a:rPr lang="en-US" sz="2000" dirty="0" smtClean="0">
                <a:solidFill>
                  <a:schemeClr val="tx2"/>
                </a:solidFill>
                <a:cs typeface="Arial" panose="020B0604020202020204" pitchFamily="34" charset="0"/>
              </a:rPr>
              <a:t> MINH – </a:t>
            </a:r>
            <a:r>
              <a:rPr lang="en-US" sz="2000" dirty="0" err="1" smtClean="0">
                <a:solidFill>
                  <a:schemeClr val="tx2"/>
                </a:solidFill>
                <a:cs typeface="Arial" panose="020B0604020202020204" pitchFamily="34" charset="0"/>
              </a:rPr>
              <a:t>Nguyễn</a:t>
            </a:r>
            <a:r>
              <a:rPr lang="en-US" sz="2000" dirty="0" smtClean="0">
                <a:solidFill>
                  <a:schemeClr val="tx2"/>
                </a:solidFill>
                <a:cs typeface="Arial" panose="020B0604020202020204" pitchFamily="34" charset="0"/>
              </a:rPr>
              <a:t> chí </a:t>
            </a:r>
            <a:r>
              <a:rPr lang="en-US" sz="2000" dirty="0" err="1" smtClean="0">
                <a:solidFill>
                  <a:schemeClr val="tx2"/>
                </a:solidFill>
                <a:cs typeface="Arial" panose="020B0604020202020204" pitchFamily="34" charset="0"/>
              </a:rPr>
              <a:t>hoàng</a:t>
            </a:r>
            <a:r>
              <a:rPr lang="en-US" sz="2000" dirty="0" smtClean="0">
                <a:solidFill>
                  <a:schemeClr val="tx2"/>
                </a:solidFill>
                <a:cs typeface="Arial" panose="020B0604020202020204" pitchFamily="34" charset="0"/>
              </a:rPr>
              <a:t> minh – Võ </a:t>
            </a:r>
            <a:r>
              <a:rPr lang="en-US" sz="2000" dirty="0" err="1" smtClean="0">
                <a:solidFill>
                  <a:schemeClr val="tx2"/>
                </a:solidFill>
                <a:cs typeface="Arial" panose="020B0604020202020204" pitchFamily="34" charset="0"/>
              </a:rPr>
              <a:t>đoàn</a:t>
            </a:r>
            <a:r>
              <a:rPr lang="en-US" sz="2000" dirty="0" smtClean="0">
                <a:solidFill>
                  <a:schemeClr val="tx2"/>
                </a:solidFill>
                <a:cs typeface="Arial" panose="020B0604020202020204" pitchFamily="34" charset="0"/>
              </a:rPr>
              <a:t> </a:t>
            </a:r>
            <a:r>
              <a:rPr lang="en-US" sz="2000" dirty="0" err="1" smtClean="0">
                <a:solidFill>
                  <a:schemeClr val="tx2"/>
                </a:solidFill>
                <a:cs typeface="Arial" panose="020B0604020202020204" pitchFamily="34" charset="0"/>
              </a:rPr>
              <a:t>huy</a:t>
            </a:r>
            <a:endParaRPr lang="en-US" sz="2000" dirty="0">
              <a:solidFill>
                <a:schemeClr val="tx2"/>
              </a:solidFill>
              <a:cs typeface="Arial" panose="020B0604020202020204" pitchFamily="34" charset="0"/>
            </a:endParaRPr>
          </a:p>
        </p:txBody>
      </p:sp>
      <p:sp>
        <p:nvSpPr>
          <p:cNvPr id="8" name="Slide Number Placeholder 7"/>
          <p:cNvSpPr>
            <a:spLocks noGrp="1"/>
          </p:cNvSpPr>
          <p:nvPr>
            <p:ph type="sldNum" sz="quarter" idx="12"/>
          </p:nvPr>
        </p:nvSpPr>
        <p:spPr/>
        <p:txBody>
          <a:bodyPr/>
          <a:lstStyle/>
          <a:p>
            <a:fld id="{6D22F896-40B5-4ADD-8801-0D06FADFA095}" type="slidenum">
              <a:rPr lang="en-US" sz="1200" smtClean="0"/>
              <a:t>1</a:t>
            </a:fld>
            <a:endParaRPr lang="en-US" sz="1200" dirty="0"/>
          </a:p>
        </p:txBody>
      </p:sp>
    </p:spTree>
    <p:extLst>
      <p:ext uri="{BB962C8B-B14F-4D97-AF65-F5344CB8AC3E}">
        <p14:creationId xmlns:p14="http://schemas.microsoft.com/office/powerpoint/2010/main" val="11762963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7E9585D-C875-4A99-951C-EFF497A368D1}"/>
              </a:ext>
            </a:extLst>
          </p:cNvPr>
          <p:cNvSpPr>
            <a:spLocks noGrp="1"/>
          </p:cNvSpPr>
          <p:nvPr>
            <p:ph type="title"/>
          </p:nvPr>
        </p:nvSpPr>
        <p:spPr>
          <a:xfrm>
            <a:off x="1141413" y="-152191"/>
            <a:ext cx="9905998" cy="1478570"/>
          </a:xfrm>
        </p:spPr>
        <p:txBody>
          <a:bodyPr>
            <a:normAutofit/>
          </a:bodyPr>
          <a:lstStyle/>
          <a:p>
            <a:r>
              <a:rPr lang="en-US" b="1" dirty="0" err="1" smtClean="0">
                <a:effectLst>
                  <a:outerShdw blurRad="38100" dist="38100" dir="2700000" algn="tl">
                    <a:srgbClr val="000000">
                      <a:alpha val="43137"/>
                    </a:srgbClr>
                  </a:outerShdw>
                </a:effectLst>
                <a:latin typeface="Arial (Headings)"/>
              </a:rPr>
              <a:t>Chư</a:t>
            </a:r>
            <a:r>
              <a:rPr lang="en-US" b="1" dirty="0" smtClean="0">
                <a:effectLst>
                  <a:outerShdw blurRad="38100" dist="38100" dir="2700000" algn="tl">
                    <a:srgbClr val="000000">
                      <a:alpha val="43137"/>
                    </a:srgbClr>
                  </a:outerShdw>
                </a:effectLst>
                <a:latin typeface="Arial (Headings)"/>
              </a:rPr>
              <a:t>̃ </a:t>
            </a:r>
            <a:r>
              <a:rPr lang="en-US" b="1" dirty="0" err="1" smtClean="0">
                <a:effectLst>
                  <a:outerShdw blurRad="38100" dist="38100" dir="2700000" algn="tl">
                    <a:srgbClr val="000000">
                      <a:alpha val="43137"/>
                    </a:srgbClr>
                  </a:outerShdw>
                </a:effectLst>
                <a:latin typeface="Arial (Headings)"/>
              </a:rPr>
              <a:t>ky</a:t>
            </a:r>
            <a:r>
              <a:rPr lang="en-US" b="1" dirty="0" smtClean="0">
                <a:effectLst>
                  <a:outerShdw blurRad="38100" dist="38100" dir="2700000" algn="tl">
                    <a:srgbClr val="000000">
                      <a:alpha val="43137"/>
                    </a:srgbClr>
                  </a:outerShdw>
                </a:effectLst>
                <a:latin typeface="Arial (Headings)"/>
              </a:rPr>
              <a:t>́ </a:t>
            </a:r>
            <a:r>
              <a:rPr lang="en-US" b="1" dirty="0" err="1" smtClean="0">
                <a:effectLst>
                  <a:outerShdw blurRad="38100" dist="38100" dir="2700000" algn="tl">
                    <a:srgbClr val="000000">
                      <a:alpha val="43137"/>
                    </a:srgbClr>
                  </a:outerShdw>
                </a:effectLst>
                <a:latin typeface="Arial (Headings)"/>
              </a:rPr>
              <a:t>sô</a:t>
            </a:r>
            <a:r>
              <a:rPr lang="en-US" b="1" dirty="0" smtClean="0">
                <a:effectLst>
                  <a:outerShdw blurRad="38100" dist="38100" dir="2700000" algn="tl">
                    <a:srgbClr val="000000">
                      <a:alpha val="43137"/>
                    </a:srgbClr>
                  </a:outerShdw>
                </a:effectLst>
                <a:latin typeface="Arial (Headings)"/>
              </a:rPr>
              <a:t>́</a:t>
            </a:r>
            <a:endParaRPr lang="en-US" b="1" dirty="0">
              <a:effectLst>
                <a:outerShdw blurRad="38100" dist="38100" dir="2700000" algn="tl">
                  <a:srgbClr val="000000">
                    <a:alpha val="43137"/>
                  </a:srgbClr>
                </a:outerShdw>
              </a:effectLst>
              <a:latin typeface="Arial (Headings)"/>
            </a:endParaRPr>
          </a:p>
        </p:txBody>
      </p:sp>
      <p:sp>
        <p:nvSpPr>
          <p:cNvPr id="3" name="Content Placeholder 2"/>
          <p:cNvSpPr>
            <a:spLocks noGrp="1"/>
          </p:cNvSpPr>
          <p:nvPr>
            <p:ph idx="1"/>
          </p:nvPr>
        </p:nvSpPr>
        <p:spPr>
          <a:xfrm>
            <a:off x="1141413" y="2093233"/>
            <a:ext cx="4619307" cy="4046310"/>
          </a:xfrm>
        </p:spPr>
        <p:txBody>
          <a:bodyPr>
            <a:normAutofit/>
          </a:bodyPr>
          <a:lstStyle/>
          <a:p>
            <a:r>
              <a:rPr lang="en-US" sz="3200" dirty="0" err="1" smtClean="0">
                <a:latin typeface="Arial (Body)"/>
              </a:rPr>
              <a:t>Bao</a:t>
            </a:r>
            <a:r>
              <a:rPr lang="en-US" sz="3200" dirty="0" smtClean="0">
                <a:latin typeface="Arial (Body)"/>
              </a:rPr>
              <a:t> </a:t>
            </a:r>
            <a:r>
              <a:rPr lang="en-US" sz="3200" dirty="0" err="1" smtClean="0">
                <a:latin typeface="Arial (Body)"/>
              </a:rPr>
              <a:t>gồm</a:t>
            </a:r>
            <a:r>
              <a:rPr lang="en-US" sz="3200" dirty="0" smtClean="0">
                <a:latin typeface="Arial (Body)"/>
              </a:rPr>
              <a:t> </a:t>
            </a:r>
            <a:r>
              <a:rPr lang="en-US" sz="3200" dirty="0" err="1" smtClean="0">
                <a:latin typeface="Arial (Body)"/>
              </a:rPr>
              <a:t>một</a:t>
            </a:r>
            <a:r>
              <a:rPr lang="en-US" sz="3200" dirty="0" smtClean="0">
                <a:latin typeface="Arial (Body)"/>
              </a:rPr>
              <a:t> </a:t>
            </a:r>
            <a:r>
              <a:rPr lang="en-US" sz="3200" dirty="0" err="1" smtClean="0">
                <a:latin typeface="Arial (Body)"/>
              </a:rPr>
              <a:t>khóa</a:t>
            </a:r>
            <a:r>
              <a:rPr lang="en-US" sz="3200" dirty="0" smtClean="0">
                <a:latin typeface="Arial (Body)"/>
              </a:rPr>
              <a:t> </a:t>
            </a:r>
            <a:r>
              <a:rPr lang="en-US" sz="3200" dirty="0" err="1" smtClean="0">
                <a:latin typeface="Arial (Body)"/>
              </a:rPr>
              <a:t>công</a:t>
            </a:r>
            <a:r>
              <a:rPr lang="en-US" sz="3200" dirty="0" smtClean="0">
                <a:latin typeface="Arial (Body)"/>
              </a:rPr>
              <a:t> </a:t>
            </a:r>
            <a:r>
              <a:rPr lang="en-US" sz="3200" dirty="0" err="1" smtClean="0">
                <a:latin typeface="Arial (Body)"/>
              </a:rPr>
              <a:t>khai</a:t>
            </a:r>
            <a:r>
              <a:rPr lang="en-US" sz="3200" dirty="0" smtClean="0">
                <a:latin typeface="Arial (Body)"/>
              </a:rPr>
              <a:t> </a:t>
            </a:r>
            <a:r>
              <a:rPr lang="en-US" sz="3200" dirty="0" err="1" smtClean="0">
                <a:latin typeface="Arial (Body)"/>
              </a:rPr>
              <a:t>va</a:t>
            </a:r>
            <a:r>
              <a:rPr lang="en-US" sz="3200" dirty="0" smtClean="0">
                <a:latin typeface="Arial (Body)"/>
              </a:rPr>
              <a:t>̀ </a:t>
            </a:r>
            <a:r>
              <a:rPr lang="en-US" sz="3200" dirty="0" err="1" smtClean="0">
                <a:latin typeface="Arial (Body)"/>
              </a:rPr>
              <a:t>một</a:t>
            </a:r>
            <a:r>
              <a:rPr lang="en-US" sz="3200" dirty="0" smtClean="0">
                <a:latin typeface="Arial (Body)"/>
              </a:rPr>
              <a:t> </a:t>
            </a:r>
            <a:r>
              <a:rPr lang="en-US" sz="3200" dirty="0" err="1" smtClean="0">
                <a:latin typeface="Arial (Body)"/>
              </a:rPr>
              <a:t>khóa</a:t>
            </a:r>
            <a:r>
              <a:rPr lang="en-US" sz="3200" dirty="0" smtClean="0">
                <a:latin typeface="Arial (Body)"/>
              </a:rPr>
              <a:t> </a:t>
            </a:r>
            <a:r>
              <a:rPr lang="en-US" sz="3200" dirty="0" err="1" smtClean="0">
                <a:latin typeface="Arial (Body)"/>
              </a:rPr>
              <a:t>riêng</a:t>
            </a:r>
            <a:r>
              <a:rPr lang="en-US" sz="3200" dirty="0" smtClean="0">
                <a:latin typeface="Arial (Body)"/>
              </a:rPr>
              <a:t> </a:t>
            </a:r>
            <a:r>
              <a:rPr lang="en-US" sz="3200" dirty="0" err="1" smtClean="0">
                <a:latin typeface="Arial (Body)"/>
              </a:rPr>
              <a:t>tư</a:t>
            </a:r>
            <a:endParaRPr lang="en-US" sz="3200" dirty="0" smtClean="0">
              <a:latin typeface="Arial (Body)"/>
            </a:endParaRPr>
          </a:p>
          <a:p>
            <a:pPr>
              <a:buFont typeface="Wingdings" panose="05000000000000000000" pitchFamily="2" charset="2"/>
              <a:buChar char="ð"/>
            </a:pPr>
            <a:r>
              <a:rPr lang="en-US" sz="3200" dirty="0" smtClean="0">
                <a:latin typeface="Arial (Body)"/>
              </a:rPr>
              <a:t> </a:t>
            </a:r>
            <a:r>
              <a:rPr lang="en-US" sz="3200" dirty="0" err="1" smtClean="0">
                <a:latin typeface="Arial (Body)"/>
              </a:rPr>
              <a:t>Hợp</a:t>
            </a:r>
            <a:r>
              <a:rPr lang="en-US" sz="3200" dirty="0" smtClean="0">
                <a:latin typeface="Arial (Body)"/>
              </a:rPr>
              <a:t> </a:t>
            </a:r>
            <a:r>
              <a:rPr lang="en-US" sz="3200" dirty="0" err="1" smtClean="0">
                <a:latin typeface="Arial (Body)"/>
              </a:rPr>
              <a:t>đồng</a:t>
            </a:r>
            <a:r>
              <a:rPr lang="en-US" sz="3200" dirty="0" smtClean="0">
                <a:latin typeface="Arial (Body)"/>
              </a:rPr>
              <a:t> </a:t>
            </a:r>
            <a:r>
              <a:rPr lang="en-US" sz="3200" dirty="0" err="1" smtClean="0">
                <a:latin typeface="Arial (Body)"/>
              </a:rPr>
              <a:t>thông</a:t>
            </a:r>
            <a:r>
              <a:rPr lang="en-US" sz="3200" dirty="0" smtClean="0">
                <a:latin typeface="Arial (Body)"/>
              </a:rPr>
              <a:t> minh</a:t>
            </a:r>
            <a:endParaRPr lang="en-US" sz="3200" dirty="0">
              <a:latin typeface="Arial (Body)"/>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6595" y="1326380"/>
            <a:ext cx="4930816" cy="2891718"/>
          </a:xfrm>
          <a:prstGeom prst="rect">
            <a:avLst/>
          </a:prstGeom>
        </p:spPr>
      </p:pic>
      <p:pic>
        <p:nvPicPr>
          <p:cNvPr id="7" name="Picture 2" descr="https://media.coindesk.com/uploads/2017/03/landing_pages__image-611-e148909014915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6595" y="4218096"/>
            <a:ext cx="4930816" cy="1466012"/>
          </a:xfrm>
          <a:prstGeom prst="rect">
            <a:avLst/>
          </a:prstGeom>
          <a:noFill/>
          <a:extLst>
            <a:ext uri="{909E8E84-426E-40DD-AFC4-6F175D3DCCD1}">
              <a14:hiddenFill xmlns:a14="http://schemas.microsoft.com/office/drawing/2010/main">
                <a:solidFill>
                  <a:srgbClr val="FFFFFF"/>
                </a:solidFill>
              </a14:hiddenFill>
            </a:ext>
          </a:extLst>
        </p:spPr>
      </p:pic>
      <p:sp>
        <p:nvSpPr>
          <p:cNvPr id="11" name="Slide Number Placeholder 10"/>
          <p:cNvSpPr>
            <a:spLocks noGrp="1"/>
          </p:cNvSpPr>
          <p:nvPr>
            <p:ph type="sldNum" sz="quarter" idx="12"/>
          </p:nvPr>
        </p:nvSpPr>
        <p:spPr/>
        <p:txBody>
          <a:bodyPr/>
          <a:lstStyle/>
          <a:p>
            <a:fld id="{6D22F896-40B5-4ADD-8801-0D06FADFA095}" type="slidenum">
              <a:rPr lang="en-US" sz="1200" smtClean="0"/>
              <a:t>10</a:t>
            </a:fld>
            <a:endParaRPr lang="en-US" sz="1200" dirty="0"/>
          </a:p>
        </p:txBody>
      </p:sp>
      <p:sp>
        <p:nvSpPr>
          <p:cNvPr id="9" name="Rectangle 8"/>
          <p:cNvSpPr/>
          <p:nvPr/>
        </p:nvSpPr>
        <p:spPr>
          <a:xfrm>
            <a:off x="10695708" y="0"/>
            <a:ext cx="1496291" cy="955673"/>
          </a:xfrm>
          <a:prstGeom prst="rect">
            <a:avLst/>
          </a:prstGeom>
          <a:solidFill>
            <a:schemeClr val="bg1">
              <a:lumMod val="95000"/>
              <a:lumOff val="5000"/>
              <a:alpha val="7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1200" dirty="0" smtClean="0">
                <a:solidFill>
                  <a:schemeClr val="tx1"/>
                </a:solidFill>
              </a:rPr>
              <a:t>1. </a:t>
            </a:r>
            <a:r>
              <a:rPr lang="en-US" sz="1200" dirty="0" err="1" smtClean="0">
                <a:solidFill>
                  <a:schemeClr val="tx1"/>
                </a:solidFill>
              </a:rPr>
              <a:t>TỔNG</a:t>
            </a:r>
            <a:r>
              <a:rPr lang="en-US" sz="1200" dirty="0" smtClean="0">
                <a:solidFill>
                  <a:schemeClr val="tx1"/>
                </a:solidFill>
              </a:rPr>
              <a:t> </a:t>
            </a:r>
            <a:r>
              <a:rPr lang="en-US" sz="1200" dirty="0" err="1" smtClean="0">
                <a:solidFill>
                  <a:schemeClr val="tx1"/>
                </a:solidFill>
              </a:rPr>
              <a:t>QUAN</a:t>
            </a:r>
            <a:r>
              <a:rPr lang="en-US" sz="1200" dirty="0"/>
              <a:t/>
            </a:r>
            <a:br>
              <a:rPr lang="en-US" sz="1200" dirty="0"/>
            </a:br>
            <a:r>
              <a:rPr lang="en-US" sz="1200" dirty="0" smtClean="0">
                <a:solidFill>
                  <a:schemeClr val="tx2">
                    <a:lumMod val="75000"/>
                  </a:schemeClr>
                </a:solidFill>
                <a:latin typeface="Arial" panose="020B0604020202020204" pitchFamily="34" charset="0"/>
                <a:cs typeface="Arial" panose="020B0604020202020204" pitchFamily="34" charset="0"/>
              </a:rPr>
              <a:t>2. </a:t>
            </a:r>
            <a:r>
              <a:rPr lang="en-US" sz="1200" dirty="0" err="1" smtClean="0">
                <a:solidFill>
                  <a:schemeClr val="tx2">
                    <a:lumMod val="75000"/>
                  </a:schemeClr>
                </a:solidFill>
                <a:latin typeface="Arial" panose="020B0604020202020204" pitchFamily="34" charset="0"/>
                <a:cs typeface="Arial" panose="020B0604020202020204" pitchFamily="34" charset="0"/>
              </a:rPr>
              <a:t>CÁC</a:t>
            </a:r>
            <a:r>
              <a:rPr lang="en-US" sz="1200" dirty="0" smtClean="0">
                <a:solidFill>
                  <a:schemeClr val="tx2">
                    <a:lumMod val="75000"/>
                  </a:schemeClr>
                </a:solidFill>
                <a:latin typeface="Arial" panose="020B0604020202020204" pitchFamily="34" charset="0"/>
                <a:cs typeface="Arial" panose="020B0604020202020204" pitchFamily="34" charset="0"/>
              </a:rPr>
              <a:t> </a:t>
            </a:r>
            <a:r>
              <a:rPr lang="en-US" sz="1200" dirty="0" err="1">
                <a:solidFill>
                  <a:schemeClr val="tx2">
                    <a:lumMod val="75000"/>
                  </a:schemeClr>
                </a:solidFill>
                <a:latin typeface="Arial" panose="020B0604020202020204" pitchFamily="34" charset="0"/>
                <a:cs typeface="Arial" panose="020B0604020202020204" pitchFamily="34" charset="0"/>
              </a:rPr>
              <a:t>ĐẶC</a:t>
            </a:r>
            <a:r>
              <a:rPr lang="en-US" sz="1200" dirty="0">
                <a:solidFill>
                  <a:schemeClr val="tx2">
                    <a:lumMod val="75000"/>
                  </a:schemeClr>
                </a:solidFill>
                <a:latin typeface="Arial" panose="020B0604020202020204" pitchFamily="34" charset="0"/>
                <a:cs typeface="Arial" panose="020B0604020202020204" pitchFamily="34" charset="0"/>
              </a:rPr>
              <a:t> </a:t>
            </a:r>
            <a:r>
              <a:rPr lang="en-US" sz="1200" dirty="0" err="1" smtClean="0">
                <a:solidFill>
                  <a:schemeClr val="tx2">
                    <a:lumMod val="75000"/>
                  </a:schemeClr>
                </a:solidFill>
                <a:latin typeface="Arial" panose="020B0604020202020204" pitchFamily="34" charset="0"/>
                <a:cs typeface="Arial" panose="020B0604020202020204" pitchFamily="34" charset="0"/>
              </a:rPr>
              <a:t>TÍNH</a:t>
            </a:r>
            <a:r>
              <a:rPr lang="en-US" sz="1200" dirty="0">
                <a:solidFill>
                  <a:srgbClr val="FF0000"/>
                </a:solidFill>
              </a:rPr>
              <a:t/>
            </a:r>
            <a:br>
              <a:rPr lang="en-US" sz="1200" dirty="0">
                <a:solidFill>
                  <a:srgbClr val="FF0000"/>
                </a:solidFill>
              </a:rPr>
            </a:br>
            <a:r>
              <a:rPr lang="en-US" sz="1200" dirty="0" smtClean="0"/>
              <a:t>3.</a:t>
            </a:r>
            <a:r>
              <a:rPr lang="en-US" sz="1200" dirty="0"/>
              <a:t> </a:t>
            </a:r>
            <a:r>
              <a:rPr lang="en-US" sz="1200" dirty="0" err="1" smtClean="0"/>
              <a:t>ỨNG</a:t>
            </a:r>
            <a:r>
              <a:rPr lang="en-US" sz="1200" dirty="0" smtClean="0"/>
              <a:t> </a:t>
            </a:r>
            <a:r>
              <a:rPr lang="en-US" sz="1200" dirty="0" err="1"/>
              <a:t>DỤNG</a:t>
            </a:r>
            <a:r>
              <a:rPr lang="en-US" sz="1200" dirty="0"/>
              <a:t> </a:t>
            </a:r>
            <a:br>
              <a:rPr lang="en-US" sz="1200" dirty="0"/>
            </a:br>
            <a:r>
              <a:rPr lang="en-US" sz="1200" dirty="0" smtClean="0"/>
              <a:t>4.</a:t>
            </a:r>
            <a:r>
              <a:rPr lang="en-US" sz="1200" dirty="0"/>
              <a:t> </a:t>
            </a:r>
            <a:r>
              <a:rPr lang="en-US" sz="1200" dirty="0" err="1" smtClean="0"/>
              <a:t>KẾT</a:t>
            </a:r>
            <a:r>
              <a:rPr lang="en-US" sz="1200" dirty="0" smtClean="0"/>
              <a:t> </a:t>
            </a:r>
            <a:r>
              <a:rPr lang="en-US" sz="1200" dirty="0" err="1"/>
              <a:t>LUẬN</a:t>
            </a:r>
            <a:endParaRPr lang="en-US" sz="1200" dirty="0"/>
          </a:p>
        </p:txBody>
      </p:sp>
      <p:sp>
        <p:nvSpPr>
          <p:cNvPr id="12" name="TextBox 11"/>
          <p:cNvSpPr txBox="1"/>
          <p:nvPr/>
        </p:nvSpPr>
        <p:spPr>
          <a:xfrm>
            <a:off x="3865362" y="108504"/>
            <a:ext cx="1233715" cy="369332"/>
          </a:xfrm>
          <a:prstGeom prst="rect">
            <a:avLst/>
          </a:prstGeom>
          <a:noFill/>
        </p:spPr>
        <p:txBody>
          <a:bodyPr wrap="square" rtlCol="0">
            <a:spAutoFit/>
          </a:bodyPr>
          <a:lstStyle/>
          <a:p>
            <a:r>
              <a:rPr lang="en-US" dirty="0" smtClean="0"/>
              <a:t>[4]</a:t>
            </a:r>
            <a:endParaRPr lang="en-US" dirty="0"/>
          </a:p>
        </p:txBody>
      </p:sp>
    </p:spTree>
    <p:extLst>
      <p:ext uri="{BB962C8B-B14F-4D97-AF65-F5344CB8AC3E}">
        <p14:creationId xmlns:p14="http://schemas.microsoft.com/office/powerpoint/2010/main" val="3986789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1+#ppt_w/2"/>
                                          </p:val>
                                        </p:tav>
                                        <p:tav tm="100000">
                                          <p:val>
                                            <p:strVal val="#ppt_x"/>
                                          </p:val>
                                        </p:tav>
                                      </p:tavLst>
                                    </p:anim>
                                    <p:anim calcmode="lin" valueType="num">
                                      <p:cBhvr additive="base">
                                        <p:cTn id="16" dur="500" fill="hold"/>
                                        <p:tgtEl>
                                          <p:spTgt spid="7"/>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200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7E9585D-C875-4A99-951C-EFF497A368D1}"/>
              </a:ext>
            </a:extLst>
          </p:cNvPr>
          <p:cNvSpPr>
            <a:spLocks noGrp="1"/>
          </p:cNvSpPr>
          <p:nvPr>
            <p:ph type="title"/>
          </p:nvPr>
        </p:nvSpPr>
        <p:spPr>
          <a:xfrm>
            <a:off x="1141412" y="-152191"/>
            <a:ext cx="11050588" cy="1478570"/>
          </a:xfrm>
        </p:spPr>
        <p:txBody>
          <a:bodyPr>
            <a:normAutofit/>
          </a:bodyPr>
          <a:lstStyle/>
          <a:p>
            <a:r>
              <a:rPr lang="en-US" b="1" dirty="0" err="1" smtClean="0">
                <a:effectLst>
                  <a:outerShdw blurRad="38100" dist="38100" dir="2700000" algn="tl">
                    <a:srgbClr val="000000">
                      <a:alpha val="43137"/>
                    </a:srgbClr>
                  </a:outerShdw>
                </a:effectLst>
                <a:latin typeface="Arial (Headings)"/>
              </a:rPr>
              <a:t>CƠ</a:t>
            </a:r>
            <a:r>
              <a:rPr lang="en-US" b="1" dirty="0" smtClean="0">
                <a:effectLst>
                  <a:outerShdw blurRad="38100" dist="38100" dir="2700000" algn="tl">
                    <a:srgbClr val="000000">
                      <a:alpha val="43137"/>
                    </a:srgbClr>
                  </a:outerShdw>
                </a:effectLst>
                <a:latin typeface="Arial (Headings)"/>
              </a:rPr>
              <a:t> </a:t>
            </a:r>
            <a:r>
              <a:rPr lang="en-US" b="1" dirty="0" err="1" smtClean="0">
                <a:effectLst>
                  <a:outerShdw blurRad="38100" dist="38100" dir="2700000" algn="tl">
                    <a:srgbClr val="000000">
                      <a:alpha val="43137"/>
                    </a:srgbClr>
                  </a:outerShdw>
                </a:effectLst>
                <a:latin typeface="Arial (Headings)"/>
              </a:rPr>
              <a:t>CHÊ</a:t>
            </a:r>
            <a:r>
              <a:rPr lang="en-US" b="1" dirty="0" smtClean="0">
                <a:effectLst>
                  <a:outerShdw blurRad="38100" dist="38100" dir="2700000" algn="tl">
                    <a:srgbClr val="000000">
                      <a:alpha val="43137"/>
                    </a:srgbClr>
                  </a:outerShdw>
                </a:effectLst>
                <a:latin typeface="Arial (Headings)"/>
              </a:rPr>
              <a:t>́ </a:t>
            </a:r>
            <a:r>
              <a:rPr lang="en-US" b="1" dirty="0" err="1" smtClean="0">
                <a:effectLst>
                  <a:outerShdw blurRad="38100" dist="38100" dir="2700000" algn="tl">
                    <a:srgbClr val="000000">
                      <a:alpha val="43137"/>
                    </a:srgbClr>
                  </a:outerShdw>
                </a:effectLst>
                <a:latin typeface="Arial (Headings)"/>
              </a:rPr>
              <a:t>ĐỒNG</a:t>
            </a:r>
            <a:r>
              <a:rPr lang="en-US" b="1" dirty="0" smtClean="0">
                <a:effectLst>
                  <a:outerShdw blurRad="38100" dist="38100" dir="2700000" algn="tl">
                    <a:srgbClr val="000000">
                      <a:alpha val="43137"/>
                    </a:srgbClr>
                  </a:outerShdw>
                </a:effectLst>
                <a:latin typeface="Arial (Headings)"/>
              </a:rPr>
              <a:t> </a:t>
            </a:r>
            <a:r>
              <a:rPr lang="en-US" b="1" dirty="0" err="1" smtClean="0">
                <a:effectLst>
                  <a:outerShdw blurRad="38100" dist="38100" dir="2700000" algn="tl">
                    <a:srgbClr val="000000">
                      <a:alpha val="43137"/>
                    </a:srgbClr>
                  </a:outerShdw>
                </a:effectLst>
                <a:latin typeface="Arial (Headings)"/>
              </a:rPr>
              <a:t>THUẬN</a:t>
            </a:r>
            <a:r>
              <a:rPr lang="en-US" b="1" dirty="0" smtClean="0">
                <a:effectLst>
                  <a:outerShdw blurRad="38100" dist="38100" dir="2700000" algn="tl">
                    <a:srgbClr val="000000">
                      <a:alpha val="43137"/>
                    </a:srgbClr>
                  </a:outerShdw>
                </a:effectLst>
                <a:latin typeface="Arial (Headings)"/>
              </a:rPr>
              <a:t> phi </a:t>
            </a:r>
            <a:r>
              <a:rPr lang="en-US" b="1" dirty="0" err="1" smtClean="0">
                <a:effectLst>
                  <a:outerShdw blurRad="38100" dist="38100" dir="2700000" algn="tl">
                    <a:srgbClr val="000000">
                      <a:alpha val="43137"/>
                    </a:srgbClr>
                  </a:outerShdw>
                </a:effectLst>
                <a:latin typeface="Arial (Headings)"/>
              </a:rPr>
              <a:t>tập</a:t>
            </a:r>
            <a:r>
              <a:rPr lang="en-US" b="1" dirty="0" smtClean="0">
                <a:effectLst>
                  <a:outerShdw blurRad="38100" dist="38100" dir="2700000" algn="tl">
                    <a:srgbClr val="000000">
                      <a:alpha val="43137"/>
                    </a:srgbClr>
                  </a:outerShdw>
                </a:effectLst>
                <a:latin typeface="Arial (Headings)"/>
              </a:rPr>
              <a:t> </a:t>
            </a:r>
            <a:r>
              <a:rPr lang="en-US" b="1" dirty="0" err="1" smtClean="0">
                <a:effectLst>
                  <a:outerShdw blurRad="38100" dist="38100" dir="2700000" algn="tl">
                    <a:srgbClr val="000000">
                      <a:alpha val="43137"/>
                    </a:srgbClr>
                  </a:outerShdw>
                </a:effectLst>
                <a:latin typeface="Arial (Headings)"/>
              </a:rPr>
              <a:t>trung</a:t>
            </a:r>
            <a:endParaRPr lang="en-US" b="1" dirty="0">
              <a:effectLst>
                <a:outerShdw blurRad="38100" dist="38100" dir="2700000" algn="tl">
                  <a:srgbClr val="000000">
                    <a:alpha val="43137"/>
                  </a:srgbClr>
                </a:outerShdw>
              </a:effectLst>
              <a:latin typeface="Arial (Headings)"/>
            </a:endParaRPr>
          </a:p>
        </p:txBody>
      </p:sp>
      <p:sp>
        <p:nvSpPr>
          <p:cNvPr id="3" name="Content Placeholder 2"/>
          <p:cNvSpPr>
            <a:spLocks noGrp="1"/>
          </p:cNvSpPr>
          <p:nvPr>
            <p:ph idx="1"/>
          </p:nvPr>
        </p:nvSpPr>
        <p:spPr>
          <a:xfrm>
            <a:off x="729050" y="1622852"/>
            <a:ext cx="4920460" cy="4046310"/>
          </a:xfrm>
        </p:spPr>
        <p:txBody>
          <a:bodyPr>
            <a:noAutofit/>
          </a:bodyPr>
          <a:lstStyle/>
          <a:p>
            <a:r>
              <a:rPr lang="en-US" dirty="0">
                <a:latin typeface="Arial (Body)"/>
              </a:rPr>
              <a:t>Đ</a:t>
            </a:r>
            <a:r>
              <a:rPr lang="vi-VN" dirty="0" smtClean="0">
                <a:latin typeface="Arial (Body)"/>
              </a:rPr>
              <a:t>ảm </a:t>
            </a:r>
            <a:r>
              <a:rPr lang="vi-VN" dirty="0">
                <a:latin typeface="Arial (Body)"/>
              </a:rPr>
              <a:t>bảo cho trạng thái </a:t>
            </a:r>
            <a:r>
              <a:rPr lang="vi-VN" dirty="0" smtClean="0">
                <a:latin typeface="Arial (Body)"/>
              </a:rPr>
              <a:t>của </a:t>
            </a:r>
            <a:r>
              <a:rPr lang="en-US" dirty="0" err="1" smtClean="0">
                <a:latin typeface="Arial (Body)"/>
              </a:rPr>
              <a:t>sô</a:t>
            </a:r>
            <a:r>
              <a:rPr lang="en-US" dirty="0" smtClean="0">
                <a:latin typeface="Arial (Body)"/>
              </a:rPr>
              <a:t>̉ </a:t>
            </a:r>
            <a:r>
              <a:rPr lang="en-US" dirty="0" err="1" smtClean="0">
                <a:latin typeface="Arial (Body)"/>
              </a:rPr>
              <a:t>cái</a:t>
            </a:r>
            <a:r>
              <a:rPr lang="en-US" dirty="0" smtClean="0">
                <a:latin typeface="Arial (Body)"/>
              </a:rPr>
              <a:t> </a:t>
            </a:r>
            <a:r>
              <a:rPr lang="vi-VN" dirty="0" smtClean="0">
                <a:latin typeface="Arial (Body)"/>
              </a:rPr>
              <a:t>đạt </a:t>
            </a:r>
            <a:r>
              <a:rPr lang="vi-VN" dirty="0">
                <a:latin typeface="Arial (Body)"/>
              </a:rPr>
              <a:t>được sự </a:t>
            </a:r>
            <a:r>
              <a:rPr lang="vi-VN" dirty="0" smtClean="0">
                <a:latin typeface="Arial (Body)"/>
              </a:rPr>
              <a:t>thống </a:t>
            </a:r>
            <a:r>
              <a:rPr lang="vi-VN" dirty="0">
                <a:latin typeface="Arial (Body)"/>
              </a:rPr>
              <a:t>nhất giữa những người tham gia. Cơ chế </a:t>
            </a:r>
            <a:r>
              <a:rPr lang="en-US" dirty="0" err="1" smtClean="0">
                <a:latin typeface="Arial (Body)"/>
              </a:rPr>
              <a:t>đồng</a:t>
            </a:r>
            <a:r>
              <a:rPr lang="en-US" dirty="0" smtClean="0">
                <a:latin typeface="Arial (Body)"/>
              </a:rPr>
              <a:t> </a:t>
            </a:r>
            <a:r>
              <a:rPr lang="en-US" dirty="0" err="1" smtClean="0">
                <a:latin typeface="Arial (Body)"/>
              </a:rPr>
              <a:t>thuận</a:t>
            </a:r>
            <a:r>
              <a:rPr lang="vi-VN" dirty="0">
                <a:latin typeface="Arial (Body)"/>
              </a:rPr>
              <a:t> sẽ quyết định ai là người được phép thêm các block </a:t>
            </a:r>
            <a:r>
              <a:rPr lang="vi-VN" dirty="0" smtClean="0">
                <a:latin typeface="Arial (Body)"/>
              </a:rPr>
              <a:t>mới</a:t>
            </a:r>
            <a:r>
              <a:rPr lang="vi-VN" dirty="0">
                <a:latin typeface="Arial (Body)"/>
              </a:rPr>
              <a:t>, và một trong các mục đích cơ bản của nó là để bảo đảm </a:t>
            </a:r>
            <a:r>
              <a:rPr lang="en-US" dirty="0" err="1" smtClean="0">
                <a:latin typeface="Arial (Body)"/>
              </a:rPr>
              <a:t>dư</a:t>
            </a:r>
            <a:r>
              <a:rPr lang="en-US" dirty="0" smtClean="0">
                <a:latin typeface="Arial (Body)"/>
              </a:rPr>
              <a:t>̃ </a:t>
            </a:r>
            <a:r>
              <a:rPr lang="en-US" dirty="0" err="1" smtClean="0">
                <a:latin typeface="Arial (Body)"/>
              </a:rPr>
              <a:t>liệu</a:t>
            </a:r>
            <a:r>
              <a:rPr lang="en-US" dirty="0" smtClean="0">
                <a:latin typeface="Arial (Body)"/>
              </a:rPr>
              <a:t> </a:t>
            </a:r>
            <a:r>
              <a:rPr lang="en-US" dirty="0" err="1" smtClean="0">
                <a:latin typeface="Arial (Body)"/>
              </a:rPr>
              <a:t>đa</a:t>
            </a:r>
            <a:r>
              <a:rPr lang="en-US" dirty="0" smtClean="0">
                <a:latin typeface="Arial (Body)"/>
              </a:rPr>
              <a:t>̃ </a:t>
            </a:r>
            <a:r>
              <a:rPr lang="en-US" dirty="0" err="1" smtClean="0">
                <a:latin typeface="Arial (Body)"/>
              </a:rPr>
              <a:t>được</a:t>
            </a:r>
            <a:r>
              <a:rPr lang="en-US" dirty="0" smtClean="0">
                <a:latin typeface="Arial (Body)"/>
              </a:rPr>
              <a:t> </a:t>
            </a:r>
            <a:r>
              <a:rPr lang="en-US" dirty="0" err="1" smtClean="0">
                <a:latin typeface="Arial (Body)"/>
              </a:rPr>
              <a:t>xác</a:t>
            </a:r>
            <a:r>
              <a:rPr lang="en-US" dirty="0" smtClean="0">
                <a:latin typeface="Arial (Body)"/>
              </a:rPr>
              <a:t> minh </a:t>
            </a:r>
            <a:r>
              <a:rPr lang="en-US" dirty="0" err="1" smtClean="0">
                <a:latin typeface="Arial (Body)"/>
              </a:rPr>
              <a:t>bởi</a:t>
            </a:r>
            <a:r>
              <a:rPr lang="en-US" dirty="0" smtClean="0">
                <a:latin typeface="Arial (Body)"/>
              </a:rPr>
              <a:t> </a:t>
            </a:r>
            <a:r>
              <a:rPr lang="en-US" dirty="0" err="1" smtClean="0">
                <a:latin typeface="Arial (Body)"/>
              </a:rPr>
              <a:t>sô</a:t>
            </a:r>
            <a:r>
              <a:rPr lang="en-US" dirty="0" smtClean="0">
                <a:latin typeface="Arial (Body)"/>
              </a:rPr>
              <a:t>́ </a:t>
            </a:r>
            <a:r>
              <a:rPr lang="en-US" dirty="0" err="1" smtClean="0">
                <a:latin typeface="Arial (Body)"/>
              </a:rPr>
              <a:t>đông</a:t>
            </a:r>
            <a:endParaRPr lang="en-US" dirty="0">
              <a:latin typeface="Arial (Body)"/>
              <a:cs typeface="Arial" panose="020B0604020202020204" pitchFamily="34" charset="0"/>
            </a:endParaRPr>
          </a:p>
        </p:txBody>
      </p:sp>
      <p:sp>
        <p:nvSpPr>
          <p:cNvPr id="9" name="Slide Number Placeholder 8"/>
          <p:cNvSpPr>
            <a:spLocks noGrp="1"/>
          </p:cNvSpPr>
          <p:nvPr>
            <p:ph type="sldNum" sz="quarter" idx="12"/>
          </p:nvPr>
        </p:nvSpPr>
        <p:spPr/>
        <p:txBody>
          <a:bodyPr/>
          <a:lstStyle/>
          <a:p>
            <a:fld id="{6D22F896-40B5-4ADD-8801-0D06FADFA095}" type="slidenum">
              <a:rPr lang="en-US" sz="1200" smtClean="0"/>
              <a:t>11</a:t>
            </a:fld>
            <a:endParaRPr lang="en-US" sz="1200" dirty="0"/>
          </a:p>
        </p:txBody>
      </p:sp>
      <p:sp>
        <p:nvSpPr>
          <p:cNvPr id="7" name="Rectangle 6"/>
          <p:cNvSpPr/>
          <p:nvPr/>
        </p:nvSpPr>
        <p:spPr>
          <a:xfrm>
            <a:off x="10695708" y="0"/>
            <a:ext cx="1496291" cy="955673"/>
          </a:xfrm>
          <a:prstGeom prst="rect">
            <a:avLst/>
          </a:prstGeom>
          <a:solidFill>
            <a:schemeClr val="bg1">
              <a:lumMod val="95000"/>
              <a:lumOff val="5000"/>
              <a:alpha val="7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1200" dirty="0" smtClean="0">
                <a:solidFill>
                  <a:schemeClr val="tx1"/>
                </a:solidFill>
              </a:rPr>
              <a:t>1. </a:t>
            </a:r>
            <a:r>
              <a:rPr lang="en-US" sz="1200" dirty="0" err="1" smtClean="0">
                <a:solidFill>
                  <a:schemeClr val="tx1"/>
                </a:solidFill>
              </a:rPr>
              <a:t>TỔNG</a:t>
            </a:r>
            <a:r>
              <a:rPr lang="en-US" sz="1200" dirty="0" smtClean="0">
                <a:solidFill>
                  <a:schemeClr val="tx1"/>
                </a:solidFill>
              </a:rPr>
              <a:t> </a:t>
            </a:r>
            <a:r>
              <a:rPr lang="en-US" sz="1200" dirty="0" err="1" smtClean="0">
                <a:solidFill>
                  <a:schemeClr val="tx1"/>
                </a:solidFill>
              </a:rPr>
              <a:t>QUAN</a:t>
            </a:r>
            <a:r>
              <a:rPr lang="en-US" sz="1200" dirty="0"/>
              <a:t/>
            </a:r>
            <a:br>
              <a:rPr lang="en-US" sz="1200" dirty="0"/>
            </a:br>
            <a:r>
              <a:rPr lang="en-US" sz="1200" dirty="0" smtClean="0">
                <a:solidFill>
                  <a:schemeClr val="tx2">
                    <a:lumMod val="75000"/>
                  </a:schemeClr>
                </a:solidFill>
                <a:latin typeface="Arial" panose="020B0604020202020204" pitchFamily="34" charset="0"/>
                <a:cs typeface="Arial" panose="020B0604020202020204" pitchFamily="34" charset="0"/>
              </a:rPr>
              <a:t>2. </a:t>
            </a:r>
            <a:r>
              <a:rPr lang="en-US" sz="1200" dirty="0" err="1" smtClean="0">
                <a:solidFill>
                  <a:schemeClr val="tx2">
                    <a:lumMod val="75000"/>
                  </a:schemeClr>
                </a:solidFill>
                <a:latin typeface="Arial" panose="020B0604020202020204" pitchFamily="34" charset="0"/>
                <a:cs typeface="Arial" panose="020B0604020202020204" pitchFamily="34" charset="0"/>
              </a:rPr>
              <a:t>CÁC</a:t>
            </a:r>
            <a:r>
              <a:rPr lang="en-US" sz="1200" dirty="0" smtClean="0">
                <a:solidFill>
                  <a:schemeClr val="tx2">
                    <a:lumMod val="75000"/>
                  </a:schemeClr>
                </a:solidFill>
                <a:latin typeface="Arial" panose="020B0604020202020204" pitchFamily="34" charset="0"/>
                <a:cs typeface="Arial" panose="020B0604020202020204" pitchFamily="34" charset="0"/>
              </a:rPr>
              <a:t> </a:t>
            </a:r>
            <a:r>
              <a:rPr lang="en-US" sz="1200" dirty="0" err="1">
                <a:solidFill>
                  <a:schemeClr val="tx2">
                    <a:lumMod val="75000"/>
                  </a:schemeClr>
                </a:solidFill>
                <a:latin typeface="Arial" panose="020B0604020202020204" pitchFamily="34" charset="0"/>
                <a:cs typeface="Arial" panose="020B0604020202020204" pitchFamily="34" charset="0"/>
              </a:rPr>
              <a:t>ĐẶC</a:t>
            </a:r>
            <a:r>
              <a:rPr lang="en-US" sz="1200" dirty="0">
                <a:solidFill>
                  <a:schemeClr val="tx2">
                    <a:lumMod val="75000"/>
                  </a:schemeClr>
                </a:solidFill>
                <a:latin typeface="Arial" panose="020B0604020202020204" pitchFamily="34" charset="0"/>
                <a:cs typeface="Arial" panose="020B0604020202020204" pitchFamily="34" charset="0"/>
              </a:rPr>
              <a:t> </a:t>
            </a:r>
            <a:r>
              <a:rPr lang="en-US" sz="1200" dirty="0" err="1" smtClean="0">
                <a:solidFill>
                  <a:schemeClr val="tx2">
                    <a:lumMod val="75000"/>
                  </a:schemeClr>
                </a:solidFill>
                <a:latin typeface="Arial" panose="020B0604020202020204" pitchFamily="34" charset="0"/>
                <a:cs typeface="Arial" panose="020B0604020202020204" pitchFamily="34" charset="0"/>
              </a:rPr>
              <a:t>TÍNH</a:t>
            </a:r>
            <a:r>
              <a:rPr lang="en-US" sz="1200" dirty="0">
                <a:solidFill>
                  <a:srgbClr val="FF0000"/>
                </a:solidFill>
              </a:rPr>
              <a:t/>
            </a:r>
            <a:br>
              <a:rPr lang="en-US" sz="1200" dirty="0">
                <a:solidFill>
                  <a:srgbClr val="FF0000"/>
                </a:solidFill>
              </a:rPr>
            </a:br>
            <a:r>
              <a:rPr lang="en-US" sz="1200" dirty="0" smtClean="0"/>
              <a:t>3.</a:t>
            </a:r>
            <a:r>
              <a:rPr lang="en-US" sz="1200" dirty="0"/>
              <a:t> </a:t>
            </a:r>
            <a:r>
              <a:rPr lang="en-US" sz="1200" dirty="0" err="1" smtClean="0"/>
              <a:t>ỨNG</a:t>
            </a:r>
            <a:r>
              <a:rPr lang="en-US" sz="1200" dirty="0" smtClean="0"/>
              <a:t> </a:t>
            </a:r>
            <a:r>
              <a:rPr lang="en-US" sz="1200" dirty="0" err="1"/>
              <a:t>DỤNG</a:t>
            </a:r>
            <a:r>
              <a:rPr lang="en-US" sz="1200" dirty="0"/>
              <a:t> </a:t>
            </a:r>
            <a:br>
              <a:rPr lang="en-US" sz="1200" dirty="0"/>
            </a:br>
            <a:r>
              <a:rPr lang="en-US" sz="1200" dirty="0" smtClean="0"/>
              <a:t>4.</a:t>
            </a:r>
            <a:r>
              <a:rPr lang="en-US" sz="1200" dirty="0"/>
              <a:t> </a:t>
            </a:r>
            <a:r>
              <a:rPr lang="en-US" sz="1200" dirty="0" err="1" smtClean="0"/>
              <a:t>KẾT</a:t>
            </a:r>
            <a:r>
              <a:rPr lang="en-US" sz="1200" dirty="0" smtClean="0"/>
              <a:t> </a:t>
            </a:r>
            <a:r>
              <a:rPr lang="en-US" sz="1200" dirty="0" err="1"/>
              <a:t>LUẬN</a:t>
            </a:r>
            <a:endParaRPr lang="en-US" sz="1200" dirty="0"/>
          </a:p>
        </p:txBody>
      </p:sp>
      <p:sp>
        <p:nvSpPr>
          <p:cNvPr id="10" name="TextBox 9"/>
          <p:cNvSpPr txBox="1"/>
          <p:nvPr/>
        </p:nvSpPr>
        <p:spPr>
          <a:xfrm>
            <a:off x="9917137" y="108504"/>
            <a:ext cx="1233715" cy="369332"/>
          </a:xfrm>
          <a:prstGeom prst="rect">
            <a:avLst/>
          </a:prstGeom>
          <a:noFill/>
        </p:spPr>
        <p:txBody>
          <a:bodyPr wrap="square" rtlCol="0">
            <a:spAutoFit/>
          </a:bodyPr>
          <a:lstStyle/>
          <a:p>
            <a:r>
              <a:rPr lang="en-US" dirty="0" smtClean="0"/>
              <a:t>[5]</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89106" y="1593932"/>
            <a:ext cx="5676818" cy="375557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768530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1+#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7E9585D-C875-4A99-951C-EFF497A368D1}"/>
              </a:ext>
            </a:extLst>
          </p:cNvPr>
          <p:cNvSpPr>
            <a:spLocks noGrp="1"/>
          </p:cNvSpPr>
          <p:nvPr>
            <p:ph type="title"/>
          </p:nvPr>
        </p:nvSpPr>
        <p:spPr>
          <a:xfrm>
            <a:off x="1141412" y="-152191"/>
            <a:ext cx="11050588" cy="1478570"/>
          </a:xfrm>
        </p:spPr>
        <p:txBody>
          <a:bodyPr>
            <a:normAutofit/>
          </a:bodyPr>
          <a:lstStyle/>
          <a:p>
            <a:r>
              <a:rPr lang="en-US" b="1" dirty="0" err="1" smtClean="0">
                <a:effectLst>
                  <a:outerShdw blurRad="38100" dist="38100" dir="2700000" algn="tl">
                    <a:srgbClr val="000000">
                      <a:alpha val="43137"/>
                    </a:srgbClr>
                  </a:outerShdw>
                </a:effectLst>
                <a:latin typeface="Arial (Headings)"/>
              </a:rPr>
              <a:t>Bằng</a:t>
            </a:r>
            <a:r>
              <a:rPr lang="en-US" b="1" dirty="0" smtClean="0">
                <a:effectLst>
                  <a:outerShdw blurRad="38100" dist="38100" dir="2700000" algn="tl">
                    <a:srgbClr val="000000">
                      <a:alpha val="43137"/>
                    </a:srgbClr>
                  </a:outerShdw>
                </a:effectLst>
                <a:latin typeface="Arial (Headings)"/>
              </a:rPr>
              <a:t> </a:t>
            </a:r>
            <a:r>
              <a:rPr lang="en-US" b="1" dirty="0" err="1" smtClean="0">
                <a:effectLst>
                  <a:outerShdw blurRad="38100" dist="38100" dir="2700000" algn="tl">
                    <a:srgbClr val="000000">
                      <a:alpha val="43137"/>
                    </a:srgbClr>
                  </a:outerShdw>
                </a:effectLst>
                <a:latin typeface="Arial (Headings)"/>
              </a:rPr>
              <a:t>chứng</a:t>
            </a:r>
            <a:r>
              <a:rPr lang="en-US" b="1" dirty="0" smtClean="0">
                <a:effectLst>
                  <a:outerShdw blurRad="38100" dist="38100" dir="2700000" algn="tl">
                    <a:srgbClr val="000000">
                      <a:alpha val="43137"/>
                    </a:srgbClr>
                  </a:outerShdw>
                </a:effectLst>
                <a:latin typeface="Arial (Headings)"/>
              </a:rPr>
              <a:t> </a:t>
            </a:r>
            <a:r>
              <a:rPr lang="en-US" b="1" dirty="0" err="1" smtClean="0">
                <a:effectLst>
                  <a:outerShdw blurRad="38100" dist="38100" dir="2700000" algn="tl">
                    <a:srgbClr val="000000">
                      <a:alpha val="43137"/>
                    </a:srgbClr>
                  </a:outerShdw>
                </a:effectLst>
                <a:latin typeface="Arial (Headings)"/>
              </a:rPr>
              <a:t>công</a:t>
            </a:r>
            <a:r>
              <a:rPr lang="en-US" b="1" dirty="0" smtClean="0">
                <a:effectLst>
                  <a:outerShdw blurRad="38100" dist="38100" dir="2700000" algn="tl">
                    <a:srgbClr val="000000">
                      <a:alpha val="43137"/>
                    </a:srgbClr>
                  </a:outerShdw>
                </a:effectLst>
                <a:latin typeface="Arial (Headings)"/>
              </a:rPr>
              <a:t> </a:t>
            </a:r>
            <a:r>
              <a:rPr lang="en-US" b="1" dirty="0" err="1" smtClean="0">
                <a:effectLst>
                  <a:outerShdw blurRad="38100" dist="38100" dir="2700000" algn="tl">
                    <a:srgbClr val="000000">
                      <a:alpha val="43137"/>
                    </a:srgbClr>
                  </a:outerShdw>
                </a:effectLst>
                <a:latin typeface="Arial (Headings)"/>
              </a:rPr>
              <a:t>việc</a:t>
            </a:r>
            <a:endParaRPr lang="en-US" b="1" dirty="0">
              <a:effectLst>
                <a:outerShdw blurRad="38100" dist="38100" dir="2700000" algn="tl">
                  <a:srgbClr val="000000">
                    <a:alpha val="43137"/>
                  </a:srgbClr>
                </a:outerShdw>
              </a:effectLst>
              <a:latin typeface="Arial (Headings)"/>
            </a:endParaRPr>
          </a:p>
        </p:txBody>
      </p:sp>
      <p:sp>
        <p:nvSpPr>
          <p:cNvPr id="3" name="Content Placeholder 2"/>
          <p:cNvSpPr>
            <a:spLocks noGrp="1"/>
          </p:cNvSpPr>
          <p:nvPr>
            <p:ph idx="1"/>
          </p:nvPr>
        </p:nvSpPr>
        <p:spPr>
          <a:xfrm>
            <a:off x="729050" y="1622852"/>
            <a:ext cx="4920460" cy="4046310"/>
          </a:xfrm>
        </p:spPr>
        <p:txBody>
          <a:bodyPr>
            <a:noAutofit/>
          </a:bodyPr>
          <a:lstStyle/>
          <a:p>
            <a:r>
              <a:rPr lang="en-US" dirty="0" smtClean="0">
                <a:latin typeface="Arial (Body)"/>
              </a:rPr>
              <a:t>Là</a:t>
            </a:r>
            <a:r>
              <a:rPr lang="vi-VN" dirty="0" smtClean="0">
                <a:latin typeface="Arial (Body)"/>
              </a:rPr>
              <a:t> </a:t>
            </a:r>
            <a:r>
              <a:rPr lang="vi-VN" dirty="0">
                <a:latin typeface="Arial (Body)"/>
              </a:rPr>
              <a:t>một thử thách cho các nút trong mạng. Cụ thể là các nút cần tìm ra </a:t>
            </a:r>
            <a:r>
              <a:rPr lang="en-US" dirty="0" err="1" smtClean="0">
                <a:latin typeface="Arial (Body)"/>
              </a:rPr>
              <a:t>gia</a:t>
            </a:r>
            <a:r>
              <a:rPr lang="en-US" dirty="0" smtClean="0">
                <a:latin typeface="Arial (Body)"/>
              </a:rPr>
              <a:t>́ trị </a:t>
            </a:r>
            <a:r>
              <a:rPr lang="en-US" dirty="0" err="1" smtClean="0">
                <a:latin typeface="Arial (Body)"/>
              </a:rPr>
              <a:t>băm</a:t>
            </a:r>
            <a:r>
              <a:rPr lang="en-US" dirty="0" smtClean="0">
                <a:latin typeface="Arial (Body)"/>
              </a:rPr>
              <a:t> </a:t>
            </a:r>
            <a:r>
              <a:rPr lang="en-US" dirty="0" err="1" smtClean="0">
                <a:latin typeface="Arial (Body)"/>
              </a:rPr>
              <a:t>cho</a:t>
            </a:r>
            <a:r>
              <a:rPr lang="en-US" dirty="0" smtClean="0">
                <a:latin typeface="Arial (Body)"/>
              </a:rPr>
              <a:t> </a:t>
            </a:r>
            <a:r>
              <a:rPr lang="en-US" dirty="0" err="1" smtClean="0">
                <a:latin typeface="Arial (Body)"/>
              </a:rPr>
              <a:t>các</a:t>
            </a:r>
            <a:r>
              <a:rPr lang="vi-VN" dirty="0" smtClean="0">
                <a:latin typeface="Arial (Body)"/>
              </a:rPr>
              <a:t> </a:t>
            </a:r>
            <a:r>
              <a:rPr lang="vi-VN" dirty="0">
                <a:latin typeface="Arial (Body)"/>
              </a:rPr>
              <a:t>block mới của blockchain bằng cách tìm </a:t>
            </a:r>
            <a:r>
              <a:rPr lang="en-US" dirty="0" err="1" smtClean="0">
                <a:latin typeface="Arial (Body)"/>
              </a:rPr>
              <a:t>ra</a:t>
            </a:r>
            <a:r>
              <a:rPr lang="en-US" dirty="0" smtClean="0">
                <a:latin typeface="Arial (Body)"/>
              </a:rPr>
              <a:t> </a:t>
            </a:r>
            <a:r>
              <a:rPr lang="en-US" dirty="0" err="1" smtClean="0">
                <a:latin typeface="Arial (Body)"/>
              </a:rPr>
              <a:t>sô</a:t>
            </a:r>
            <a:r>
              <a:rPr lang="en-US" dirty="0" smtClean="0">
                <a:latin typeface="Arial (Body)"/>
              </a:rPr>
              <a:t>́ nonce</a:t>
            </a:r>
            <a:r>
              <a:rPr lang="vi-VN" dirty="0" smtClean="0">
                <a:latin typeface="Arial (Body)"/>
              </a:rPr>
              <a:t> </a:t>
            </a:r>
            <a:r>
              <a:rPr lang="en-US" dirty="0" err="1" smtClean="0">
                <a:latin typeface="Arial (Body)"/>
              </a:rPr>
              <a:t>thỏa</a:t>
            </a:r>
            <a:r>
              <a:rPr lang="en-US" dirty="0" smtClean="0">
                <a:latin typeface="Arial (Body)"/>
              </a:rPr>
              <a:t> </a:t>
            </a:r>
            <a:r>
              <a:rPr lang="vi-VN" dirty="0" smtClean="0">
                <a:latin typeface="Arial (Body)"/>
              </a:rPr>
              <a:t>điều </a:t>
            </a:r>
            <a:r>
              <a:rPr lang="vi-VN" dirty="0">
                <a:latin typeface="Arial (Body)"/>
              </a:rPr>
              <a:t>kiện cho </a:t>
            </a:r>
            <a:r>
              <a:rPr lang="vi-VN" dirty="0" smtClean="0">
                <a:latin typeface="Arial (Body)"/>
              </a:rPr>
              <a:t>trước</a:t>
            </a:r>
            <a:r>
              <a:rPr lang="en-US" dirty="0">
                <a:latin typeface="Arial (Body)"/>
              </a:rPr>
              <a:t>,</a:t>
            </a:r>
            <a:r>
              <a:rPr lang="vi-VN" dirty="0" smtClean="0">
                <a:latin typeface="Arial (Body)"/>
              </a:rPr>
              <a:t> điều </a:t>
            </a:r>
            <a:r>
              <a:rPr lang="vi-VN" dirty="0">
                <a:latin typeface="Arial (Body)"/>
              </a:rPr>
              <a:t>kiện này là giá trị “difficulty” – số lượng số 0 đứng phía trước giá trị băm.</a:t>
            </a:r>
            <a:endParaRPr lang="en-US" dirty="0">
              <a:latin typeface="Arial (Body)"/>
              <a:cs typeface="Arial" panose="020B0604020202020204" pitchFamily="34" charset="0"/>
            </a:endParaRPr>
          </a:p>
        </p:txBody>
      </p:sp>
      <p:sp>
        <p:nvSpPr>
          <p:cNvPr id="9" name="Slide Number Placeholder 8"/>
          <p:cNvSpPr>
            <a:spLocks noGrp="1"/>
          </p:cNvSpPr>
          <p:nvPr>
            <p:ph type="sldNum" sz="quarter" idx="12"/>
          </p:nvPr>
        </p:nvSpPr>
        <p:spPr/>
        <p:txBody>
          <a:bodyPr/>
          <a:lstStyle/>
          <a:p>
            <a:fld id="{6D22F896-40B5-4ADD-8801-0D06FADFA095}" type="slidenum">
              <a:rPr lang="en-US" sz="1200" smtClean="0"/>
              <a:t>12</a:t>
            </a:fld>
            <a:endParaRPr lang="en-US" sz="1200" dirty="0"/>
          </a:p>
        </p:txBody>
      </p:sp>
      <p:sp>
        <p:nvSpPr>
          <p:cNvPr id="7" name="Rectangle 6"/>
          <p:cNvSpPr/>
          <p:nvPr/>
        </p:nvSpPr>
        <p:spPr>
          <a:xfrm>
            <a:off x="10695708" y="0"/>
            <a:ext cx="1496291" cy="955673"/>
          </a:xfrm>
          <a:prstGeom prst="rect">
            <a:avLst/>
          </a:prstGeom>
          <a:solidFill>
            <a:schemeClr val="bg1">
              <a:lumMod val="95000"/>
              <a:lumOff val="5000"/>
              <a:alpha val="7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1200" dirty="0" smtClean="0">
                <a:solidFill>
                  <a:schemeClr val="tx1"/>
                </a:solidFill>
              </a:rPr>
              <a:t>1. </a:t>
            </a:r>
            <a:r>
              <a:rPr lang="en-US" sz="1200" dirty="0" err="1" smtClean="0">
                <a:solidFill>
                  <a:schemeClr val="tx1"/>
                </a:solidFill>
              </a:rPr>
              <a:t>TỔNG</a:t>
            </a:r>
            <a:r>
              <a:rPr lang="en-US" sz="1200" dirty="0" smtClean="0">
                <a:solidFill>
                  <a:schemeClr val="tx1"/>
                </a:solidFill>
              </a:rPr>
              <a:t> </a:t>
            </a:r>
            <a:r>
              <a:rPr lang="en-US" sz="1200" dirty="0" err="1" smtClean="0">
                <a:solidFill>
                  <a:schemeClr val="tx1"/>
                </a:solidFill>
              </a:rPr>
              <a:t>QUAN</a:t>
            </a:r>
            <a:r>
              <a:rPr lang="en-US" sz="1200" dirty="0"/>
              <a:t/>
            </a:r>
            <a:br>
              <a:rPr lang="en-US" sz="1200" dirty="0"/>
            </a:br>
            <a:r>
              <a:rPr lang="en-US" sz="1200" dirty="0" smtClean="0">
                <a:solidFill>
                  <a:schemeClr val="tx2">
                    <a:lumMod val="75000"/>
                  </a:schemeClr>
                </a:solidFill>
                <a:latin typeface="Arial" panose="020B0604020202020204" pitchFamily="34" charset="0"/>
                <a:cs typeface="Arial" panose="020B0604020202020204" pitchFamily="34" charset="0"/>
              </a:rPr>
              <a:t>2. </a:t>
            </a:r>
            <a:r>
              <a:rPr lang="en-US" sz="1200" dirty="0" err="1" smtClean="0">
                <a:solidFill>
                  <a:schemeClr val="tx2">
                    <a:lumMod val="75000"/>
                  </a:schemeClr>
                </a:solidFill>
                <a:latin typeface="Arial" panose="020B0604020202020204" pitchFamily="34" charset="0"/>
                <a:cs typeface="Arial" panose="020B0604020202020204" pitchFamily="34" charset="0"/>
              </a:rPr>
              <a:t>CÁC</a:t>
            </a:r>
            <a:r>
              <a:rPr lang="en-US" sz="1200" dirty="0" smtClean="0">
                <a:solidFill>
                  <a:schemeClr val="tx2">
                    <a:lumMod val="75000"/>
                  </a:schemeClr>
                </a:solidFill>
                <a:latin typeface="Arial" panose="020B0604020202020204" pitchFamily="34" charset="0"/>
                <a:cs typeface="Arial" panose="020B0604020202020204" pitchFamily="34" charset="0"/>
              </a:rPr>
              <a:t> </a:t>
            </a:r>
            <a:r>
              <a:rPr lang="en-US" sz="1200" dirty="0" err="1">
                <a:solidFill>
                  <a:schemeClr val="tx2">
                    <a:lumMod val="75000"/>
                  </a:schemeClr>
                </a:solidFill>
                <a:latin typeface="Arial" panose="020B0604020202020204" pitchFamily="34" charset="0"/>
                <a:cs typeface="Arial" panose="020B0604020202020204" pitchFamily="34" charset="0"/>
              </a:rPr>
              <a:t>ĐẶC</a:t>
            </a:r>
            <a:r>
              <a:rPr lang="en-US" sz="1200" dirty="0">
                <a:solidFill>
                  <a:schemeClr val="tx2">
                    <a:lumMod val="75000"/>
                  </a:schemeClr>
                </a:solidFill>
                <a:latin typeface="Arial" panose="020B0604020202020204" pitchFamily="34" charset="0"/>
                <a:cs typeface="Arial" panose="020B0604020202020204" pitchFamily="34" charset="0"/>
              </a:rPr>
              <a:t> </a:t>
            </a:r>
            <a:r>
              <a:rPr lang="en-US" sz="1200" dirty="0" err="1" smtClean="0">
                <a:solidFill>
                  <a:schemeClr val="tx2">
                    <a:lumMod val="75000"/>
                  </a:schemeClr>
                </a:solidFill>
                <a:latin typeface="Arial" panose="020B0604020202020204" pitchFamily="34" charset="0"/>
                <a:cs typeface="Arial" panose="020B0604020202020204" pitchFamily="34" charset="0"/>
              </a:rPr>
              <a:t>TÍNH</a:t>
            </a:r>
            <a:r>
              <a:rPr lang="en-US" sz="1200" dirty="0">
                <a:solidFill>
                  <a:srgbClr val="FF0000"/>
                </a:solidFill>
              </a:rPr>
              <a:t/>
            </a:r>
            <a:br>
              <a:rPr lang="en-US" sz="1200" dirty="0">
                <a:solidFill>
                  <a:srgbClr val="FF0000"/>
                </a:solidFill>
              </a:rPr>
            </a:br>
            <a:r>
              <a:rPr lang="en-US" sz="1200" dirty="0" smtClean="0"/>
              <a:t>3.</a:t>
            </a:r>
            <a:r>
              <a:rPr lang="en-US" sz="1200" dirty="0"/>
              <a:t> </a:t>
            </a:r>
            <a:r>
              <a:rPr lang="en-US" sz="1200" dirty="0" err="1" smtClean="0"/>
              <a:t>ỨNG</a:t>
            </a:r>
            <a:r>
              <a:rPr lang="en-US" sz="1200" dirty="0" smtClean="0"/>
              <a:t> </a:t>
            </a:r>
            <a:r>
              <a:rPr lang="en-US" sz="1200" dirty="0" err="1"/>
              <a:t>DỤNG</a:t>
            </a:r>
            <a:r>
              <a:rPr lang="en-US" sz="1200" dirty="0"/>
              <a:t> </a:t>
            </a:r>
            <a:br>
              <a:rPr lang="en-US" sz="1200" dirty="0"/>
            </a:br>
            <a:r>
              <a:rPr lang="en-US" sz="1200" dirty="0" smtClean="0"/>
              <a:t>4.</a:t>
            </a:r>
            <a:r>
              <a:rPr lang="en-US" sz="1200" dirty="0"/>
              <a:t> </a:t>
            </a:r>
            <a:r>
              <a:rPr lang="en-US" sz="1200" dirty="0" err="1" smtClean="0"/>
              <a:t>KẾT</a:t>
            </a:r>
            <a:r>
              <a:rPr lang="en-US" sz="1200" dirty="0" smtClean="0"/>
              <a:t> </a:t>
            </a:r>
            <a:r>
              <a:rPr lang="en-US" sz="1200" dirty="0" err="1"/>
              <a:t>LUẬN</a:t>
            </a:r>
            <a:endParaRPr lang="en-US" sz="12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45892" y="1622851"/>
            <a:ext cx="5861216" cy="37770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TextBox 7"/>
          <p:cNvSpPr txBox="1"/>
          <p:nvPr/>
        </p:nvSpPr>
        <p:spPr>
          <a:xfrm>
            <a:off x="7101366" y="108504"/>
            <a:ext cx="1233715" cy="369332"/>
          </a:xfrm>
          <a:prstGeom prst="rect">
            <a:avLst/>
          </a:prstGeom>
          <a:noFill/>
        </p:spPr>
        <p:txBody>
          <a:bodyPr wrap="square" rtlCol="0">
            <a:spAutoFit/>
          </a:bodyPr>
          <a:lstStyle/>
          <a:p>
            <a:r>
              <a:rPr lang="en-US" dirty="0" smtClean="0"/>
              <a:t>[5]</a:t>
            </a:r>
            <a:endParaRPr lang="en-US" dirty="0"/>
          </a:p>
        </p:txBody>
      </p:sp>
    </p:spTree>
    <p:extLst>
      <p:ext uri="{BB962C8B-B14F-4D97-AF65-F5344CB8AC3E}">
        <p14:creationId xmlns:p14="http://schemas.microsoft.com/office/powerpoint/2010/main" val="1389932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1+#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2">
            <a:extLst>
              <a:ext uri="{FF2B5EF4-FFF2-40B4-BE49-F238E27FC236}">
                <a16:creationId xmlns:a16="http://schemas.microsoft.com/office/drawing/2014/main" xmlns="" id="{50C065C3-0FE3-4452-B765-CB05BBB2A983}"/>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p14="http://schemas.microsoft.com/office/powerpoint/2010/main" xmlns:a14="http://schemas.microsoft.com/office/drawing/2010/main" xmlns:a16="http://schemas.microsoft.com/office/drawing/2014/main" xmlns="">
                <a:solidFill>
                  <a:srgbClr val="FFFFFF"/>
                </a:solidFill>
              </a14:hiddenFill>
            </a:ext>
          </a:extLst>
        </p:spPr>
      </p:pic>
      <p:grpSp>
        <p:nvGrpSpPr>
          <p:cNvPr id="11" name="Group 10">
            <a:extLst>
              <a:ext uri="{FF2B5EF4-FFF2-40B4-BE49-F238E27FC236}">
                <a16:creationId xmlns:a16="http://schemas.microsoft.com/office/drawing/2014/main" xmlns="" id="{9795E515-5F57-431F-9A0D-3A0419DF7572}"/>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a:extLst>
                <a:ext uri="{FF2B5EF4-FFF2-40B4-BE49-F238E27FC236}">
                  <a16:creationId xmlns:a16="http://schemas.microsoft.com/office/drawing/2014/main" xmlns="" id="{D45BCBFE-0478-4767-BF2E-FC2C548BA62F}"/>
                </a:ext>
                <a:ext uri="{C183D7F6-B498-43B3-948B-1728B52AA6E4}">
                  <adec:decorative xmlns="" xmlns:adec="http://schemas.microsoft.com/office/drawing/2017/decorative" val="1"/>
                </a:ext>
              </a:extLst>
            </p:cNvPr>
            <p:cNvSpPr>
              <a:spLocks noChangeArrowheads="1"/>
            </p:cNvSpPr>
            <p:nvPr>
              <p:extLst>
                <p:ext uri="{386F3935-93C4-4BCD-93E2-E3B085C9AB24}">
                  <p16:designElem xmlns:p16="http://schemas.microsoft.com/office/powerpoint/2015/main" xmlns="" val="1"/>
                </p:ext>
              </p:extLst>
            </p:nvPr>
          </p:nvSpPr>
          <p:spPr bwMode="auto">
            <a:xfrm>
              <a:off x="1209675" y="4763"/>
              <a:ext cx="23813" cy="2181225"/>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sp>
          <p:nvSpPr>
            <p:cNvPr id="13" name="Freeform 6">
              <a:extLst>
                <a:ext uri="{FF2B5EF4-FFF2-40B4-BE49-F238E27FC236}">
                  <a16:creationId xmlns:a16="http://schemas.microsoft.com/office/drawing/2014/main" xmlns="" id="{E903928F-F6DA-470C-81A0-CF7D9DE03418}"/>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xmlns=""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4" name="Freeform 7">
              <a:extLst>
                <a:ext uri="{FF2B5EF4-FFF2-40B4-BE49-F238E27FC236}">
                  <a16:creationId xmlns:a16="http://schemas.microsoft.com/office/drawing/2014/main" xmlns="" id="{ADA095F6-E326-4450-A2D6-DB2BF989B877}"/>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xmlns=""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5" name="Rectangle 8">
              <a:extLst>
                <a:ext uri="{FF2B5EF4-FFF2-40B4-BE49-F238E27FC236}">
                  <a16:creationId xmlns:a16="http://schemas.microsoft.com/office/drawing/2014/main" xmlns="" id="{6B067F9A-FDF2-49EC-B4FF-CD4B90F78923}"/>
                </a:ext>
                <a:ext uri="{C183D7F6-B498-43B3-948B-1728B52AA6E4}">
                  <adec:decorative xmlns="" xmlns:adec="http://schemas.microsoft.com/office/drawing/2017/decorative" val="1"/>
                </a:ext>
              </a:extLst>
            </p:cNvPr>
            <p:cNvSpPr>
              <a:spLocks noChangeArrowheads="1"/>
            </p:cNvSpPr>
            <p:nvPr>
              <p:extLst>
                <p:ext uri="{386F3935-93C4-4BCD-93E2-E3B085C9AB24}">
                  <p16:designElem xmlns:p16="http://schemas.microsoft.com/office/powerpoint/2015/main" xmlns="" val="1"/>
                </p:ext>
              </p:extLst>
            </p:nvPr>
          </p:nvSpPr>
          <p:spPr bwMode="auto">
            <a:xfrm>
              <a:off x="414338" y="9525"/>
              <a:ext cx="28575" cy="4481513"/>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sp>
          <p:nvSpPr>
            <p:cNvPr id="16" name="Freeform 9">
              <a:extLst>
                <a:ext uri="{FF2B5EF4-FFF2-40B4-BE49-F238E27FC236}">
                  <a16:creationId xmlns:a16="http://schemas.microsoft.com/office/drawing/2014/main" xmlns="" id="{F1331213-D19D-49FC-8616-168A14565A88}"/>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xmlns=""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7" name="Freeform 10">
              <a:extLst>
                <a:ext uri="{FF2B5EF4-FFF2-40B4-BE49-F238E27FC236}">
                  <a16:creationId xmlns:a16="http://schemas.microsoft.com/office/drawing/2014/main" xmlns="" id="{2ADFE242-96FC-4A14-8C59-90CD6DE1D9F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8" name="Freeform 11">
              <a:extLst>
                <a:ext uri="{FF2B5EF4-FFF2-40B4-BE49-F238E27FC236}">
                  <a16:creationId xmlns:a16="http://schemas.microsoft.com/office/drawing/2014/main" xmlns="" id="{6A97B7BC-40BD-494B-9C6B-AF3045559A3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9" name="Freeform 12">
              <a:extLst>
                <a:ext uri="{FF2B5EF4-FFF2-40B4-BE49-F238E27FC236}">
                  <a16:creationId xmlns:a16="http://schemas.microsoft.com/office/drawing/2014/main" xmlns="" id="{3D7F35CF-F44C-491F-904D-A31ED832137B}"/>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xmlns=""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0" name="Freeform 13">
              <a:extLst>
                <a:ext uri="{FF2B5EF4-FFF2-40B4-BE49-F238E27FC236}">
                  <a16:creationId xmlns:a16="http://schemas.microsoft.com/office/drawing/2014/main" xmlns="" id="{84D9BF7E-18C2-452C-B139-4ED58D7A03C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1" name="Freeform 14">
              <a:extLst>
                <a:ext uri="{FF2B5EF4-FFF2-40B4-BE49-F238E27FC236}">
                  <a16:creationId xmlns:a16="http://schemas.microsoft.com/office/drawing/2014/main" xmlns="" id="{700A6223-AD38-426F-A6FE-7926CAEF31C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2" name="Freeform 15">
              <a:extLst>
                <a:ext uri="{FF2B5EF4-FFF2-40B4-BE49-F238E27FC236}">
                  <a16:creationId xmlns:a16="http://schemas.microsoft.com/office/drawing/2014/main" xmlns="" id="{D172AA94-449F-45EB-94E6-67C186C32DDE}"/>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xmlns=""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3" name="Freeform 16">
              <a:extLst>
                <a:ext uri="{FF2B5EF4-FFF2-40B4-BE49-F238E27FC236}">
                  <a16:creationId xmlns:a16="http://schemas.microsoft.com/office/drawing/2014/main" xmlns="" id="{A7D4F697-8937-4F4C-83C5-770B3FCB8286}"/>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xmlns=""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4" name="Freeform 17">
              <a:extLst>
                <a:ext uri="{FF2B5EF4-FFF2-40B4-BE49-F238E27FC236}">
                  <a16:creationId xmlns:a16="http://schemas.microsoft.com/office/drawing/2014/main" xmlns="" id="{10AF1D59-5117-4D47-8414-4BB61F944BD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5" name="Freeform 18">
              <a:extLst>
                <a:ext uri="{FF2B5EF4-FFF2-40B4-BE49-F238E27FC236}">
                  <a16:creationId xmlns:a16="http://schemas.microsoft.com/office/drawing/2014/main" xmlns="" id="{2387DC33-88B3-4718-8C94-41659EA33A94}"/>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xmlns=""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6" name="Freeform 19">
              <a:extLst>
                <a:ext uri="{FF2B5EF4-FFF2-40B4-BE49-F238E27FC236}">
                  <a16:creationId xmlns:a16="http://schemas.microsoft.com/office/drawing/2014/main" xmlns="" id="{D4E7EC64-4763-4F04-B2E4-E400364D728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7" name="Freeform 20">
              <a:extLst>
                <a:ext uri="{FF2B5EF4-FFF2-40B4-BE49-F238E27FC236}">
                  <a16:creationId xmlns:a16="http://schemas.microsoft.com/office/drawing/2014/main" xmlns="" id="{581717DF-9FD4-47CB-9579-E34DF7E8754F}"/>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xmlns=""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8" name="Freeform 21">
              <a:extLst>
                <a:ext uri="{FF2B5EF4-FFF2-40B4-BE49-F238E27FC236}">
                  <a16:creationId xmlns:a16="http://schemas.microsoft.com/office/drawing/2014/main" xmlns="" id="{BCD8EF50-6E58-4B2D-90B6-AFF236A73BC1}"/>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xmlns=""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9" name="Freeform 22">
              <a:extLst>
                <a:ext uri="{FF2B5EF4-FFF2-40B4-BE49-F238E27FC236}">
                  <a16:creationId xmlns:a16="http://schemas.microsoft.com/office/drawing/2014/main" xmlns="" id="{6524A268-142A-4CBF-BB8B-DC1FCBC8F78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0" name="Freeform 23">
              <a:extLst>
                <a:ext uri="{FF2B5EF4-FFF2-40B4-BE49-F238E27FC236}">
                  <a16:creationId xmlns:a16="http://schemas.microsoft.com/office/drawing/2014/main" xmlns="" id="{56A0E6F3-B76B-4813-B44B-56CE11A8A0C4}"/>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xmlns=""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1" name="Freeform 24">
              <a:extLst>
                <a:ext uri="{FF2B5EF4-FFF2-40B4-BE49-F238E27FC236}">
                  <a16:creationId xmlns:a16="http://schemas.microsoft.com/office/drawing/2014/main" xmlns="" id="{A74CED8D-B902-4B76-9CC8-30A09B2FA191}"/>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xmlns=""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2" name="Freeform 25">
              <a:extLst>
                <a:ext uri="{FF2B5EF4-FFF2-40B4-BE49-F238E27FC236}">
                  <a16:creationId xmlns:a16="http://schemas.microsoft.com/office/drawing/2014/main" xmlns="" id="{ED007BD7-ED56-4566-B1FF-707160024A6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3" name="Freeform 26">
              <a:extLst>
                <a:ext uri="{FF2B5EF4-FFF2-40B4-BE49-F238E27FC236}">
                  <a16:creationId xmlns:a16="http://schemas.microsoft.com/office/drawing/2014/main" xmlns="" id="{90AD48D2-5BC8-4C80-B126-B1A201242B8C}"/>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xmlns=""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4" name="Freeform 27">
              <a:extLst>
                <a:ext uri="{FF2B5EF4-FFF2-40B4-BE49-F238E27FC236}">
                  <a16:creationId xmlns:a16="http://schemas.microsoft.com/office/drawing/2014/main" xmlns="" id="{BE14C82F-9F35-4D61-B758-7BCE32DECBF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5" name="Freeform 28">
              <a:extLst>
                <a:ext uri="{FF2B5EF4-FFF2-40B4-BE49-F238E27FC236}">
                  <a16:creationId xmlns:a16="http://schemas.microsoft.com/office/drawing/2014/main" xmlns="" id="{6540CE06-9028-497A-AC64-CF0ED60A7452}"/>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xmlns=""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6" name="Freeform 29">
              <a:extLst>
                <a:ext uri="{FF2B5EF4-FFF2-40B4-BE49-F238E27FC236}">
                  <a16:creationId xmlns:a16="http://schemas.microsoft.com/office/drawing/2014/main" xmlns="" id="{A4825B3B-52CD-4F08-BA02-6C2B0EFEDE9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7" name="Freeform 30">
              <a:extLst>
                <a:ext uri="{FF2B5EF4-FFF2-40B4-BE49-F238E27FC236}">
                  <a16:creationId xmlns:a16="http://schemas.microsoft.com/office/drawing/2014/main" xmlns="" id="{6877A5EF-B8B8-44D3-AA57-4BBF89206D34}"/>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xmlns=""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8" name="Freeform 31">
              <a:extLst>
                <a:ext uri="{FF2B5EF4-FFF2-40B4-BE49-F238E27FC236}">
                  <a16:creationId xmlns:a16="http://schemas.microsoft.com/office/drawing/2014/main" xmlns="" id="{00BB365C-9180-4208-92CF-AB6A88848CF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9" name="Freeform 32">
              <a:extLst>
                <a:ext uri="{FF2B5EF4-FFF2-40B4-BE49-F238E27FC236}">
                  <a16:creationId xmlns:a16="http://schemas.microsoft.com/office/drawing/2014/main" xmlns="" id="{8D1134D2-53A6-41D5-AC1A-5254A2FBD08A}"/>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xmlns=""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0" name="Rectangle 33">
              <a:extLst>
                <a:ext uri="{FF2B5EF4-FFF2-40B4-BE49-F238E27FC236}">
                  <a16:creationId xmlns:a16="http://schemas.microsoft.com/office/drawing/2014/main" xmlns="" id="{24C7FA73-07CD-479A-9B9E-DAD4D3B2BFC0}"/>
                </a:ext>
                <a:ext uri="{C183D7F6-B498-43B3-948B-1728B52AA6E4}">
                  <adec:decorative xmlns="" xmlns:adec="http://schemas.microsoft.com/office/drawing/2017/decorative" val="1"/>
                </a:ext>
              </a:extLst>
            </p:cNvPr>
            <p:cNvSpPr>
              <a:spLocks noChangeArrowheads="1"/>
            </p:cNvSpPr>
            <p:nvPr>
              <p:extLst>
                <p:ext uri="{386F3935-93C4-4BCD-93E2-E3B085C9AB24}">
                  <p16:designElem xmlns:p16="http://schemas.microsoft.com/office/powerpoint/2015/main" xmlns="" val="1"/>
                </p:ext>
              </p:extLst>
            </p:nvPr>
          </p:nvSpPr>
          <p:spPr bwMode="auto">
            <a:xfrm>
              <a:off x="642938" y="6610350"/>
              <a:ext cx="23813" cy="242888"/>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sp>
          <p:nvSpPr>
            <p:cNvPr id="41" name="Freeform 34">
              <a:extLst>
                <a:ext uri="{FF2B5EF4-FFF2-40B4-BE49-F238E27FC236}">
                  <a16:creationId xmlns:a16="http://schemas.microsoft.com/office/drawing/2014/main" xmlns="" id="{AB24DF92-B081-4701-B58D-913261A00D7D}"/>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xmlns=""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2" name="Freeform 35">
              <a:extLst>
                <a:ext uri="{FF2B5EF4-FFF2-40B4-BE49-F238E27FC236}">
                  <a16:creationId xmlns:a16="http://schemas.microsoft.com/office/drawing/2014/main" xmlns="" id="{AB4DF275-6B82-4AA9-A7A9-138E631E30B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3" name="Freeform 36">
              <a:extLst>
                <a:ext uri="{FF2B5EF4-FFF2-40B4-BE49-F238E27FC236}">
                  <a16:creationId xmlns:a16="http://schemas.microsoft.com/office/drawing/2014/main" xmlns="" id="{972A3812-16AD-453E-B1E6-9F39894F79A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4" name="Freeform 37">
              <a:extLst>
                <a:ext uri="{FF2B5EF4-FFF2-40B4-BE49-F238E27FC236}">
                  <a16:creationId xmlns:a16="http://schemas.microsoft.com/office/drawing/2014/main" xmlns="" id="{8FB6759A-BAD8-4073-86A2-6DDD73DE2AF2}"/>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xmlns=""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5" name="Freeform 38">
              <a:extLst>
                <a:ext uri="{FF2B5EF4-FFF2-40B4-BE49-F238E27FC236}">
                  <a16:creationId xmlns:a16="http://schemas.microsoft.com/office/drawing/2014/main" xmlns="" id="{9FCCB0F4-1178-47C1-9EE2-234EA715C16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6" name="Freeform 39">
              <a:extLst>
                <a:ext uri="{FF2B5EF4-FFF2-40B4-BE49-F238E27FC236}">
                  <a16:creationId xmlns:a16="http://schemas.microsoft.com/office/drawing/2014/main" xmlns="" id="{CB01BF0B-7EB0-4C18-80BE-20D2EAC0486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7" name="Freeform 40">
              <a:extLst>
                <a:ext uri="{FF2B5EF4-FFF2-40B4-BE49-F238E27FC236}">
                  <a16:creationId xmlns:a16="http://schemas.microsoft.com/office/drawing/2014/main" xmlns="" id="{3266E9DA-C937-48E0-8F98-90A467760F12}"/>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xmlns=""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8" name="Freeform 41">
              <a:extLst>
                <a:ext uri="{FF2B5EF4-FFF2-40B4-BE49-F238E27FC236}">
                  <a16:creationId xmlns:a16="http://schemas.microsoft.com/office/drawing/2014/main" xmlns="" id="{A8A9C00D-0425-4E68-A1DE-BCE5BD6BBDE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9" name="Freeform 42">
              <a:extLst>
                <a:ext uri="{FF2B5EF4-FFF2-40B4-BE49-F238E27FC236}">
                  <a16:creationId xmlns:a16="http://schemas.microsoft.com/office/drawing/2014/main" xmlns="" id="{46230904-E744-4B55-84FF-826A6B737BF9}"/>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xmlns=""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0" name="Freeform 43">
              <a:extLst>
                <a:ext uri="{FF2B5EF4-FFF2-40B4-BE49-F238E27FC236}">
                  <a16:creationId xmlns:a16="http://schemas.microsoft.com/office/drawing/2014/main" xmlns="" id="{D4291668-8AF0-4784-BC06-870768F53F4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1" name="Freeform 44">
              <a:extLst>
                <a:ext uri="{FF2B5EF4-FFF2-40B4-BE49-F238E27FC236}">
                  <a16:creationId xmlns:a16="http://schemas.microsoft.com/office/drawing/2014/main" xmlns="" id="{D917DCBD-774B-4AAF-92AE-D18289FFC4D5}"/>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xmlns=""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2" name="Rectangle 45">
              <a:extLst>
                <a:ext uri="{FF2B5EF4-FFF2-40B4-BE49-F238E27FC236}">
                  <a16:creationId xmlns:a16="http://schemas.microsoft.com/office/drawing/2014/main" xmlns="" id="{9E50122E-0F19-4D65-9CB2-E22C3EA84ACD}"/>
                </a:ext>
                <a:ext uri="{C183D7F6-B498-43B3-948B-1728B52AA6E4}">
                  <adec:decorative xmlns="" xmlns:adec="http://schemas.microsoft.com/office/drawing/2017/decorative" val="1"/>
                </a:ext>
              </a:extLst>
            </p:cNvPr>
            <p:cNvSpPr>
              <a:spLocks noChangeArrowheads="1"/>
            </p:cNvSpPr>
            <p:nvPr>
              <p:extLst>
                <p:ext uri="{386F3935-93C4-4BCD-93E2-E3B085C9AB24}">
                  <p16:designElem xmlns:p16="http://schemas.microsoft.com/office/powerpoint/2015/main" xmlns="" val="1"/>
                </p:ext>
              </p:extLst>
            </p:nvPr>
          </p:nvSpPr>
          <p:spPr bwMode="auto">
            <a:xfrm>
              <a:off x="1228725" y="4662488"/>
              <a:ext cx="23813" cy="2181225"/>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sp>
          <p:nvSpPr>
            <p:cNvPr id="53" name="Freeform 46">
              <a:extLst>
                <a:ext uri="{FF2B5EF4-FFF2-40B4-BE49-F238E27FC236}">
                  <a16:creationId xmlns:a16="http://schemas.microsoft.com/office/drawing/2014/main" xmlns="" id="{BC28A765-6E8B-4352-BD0C-35474F70AC8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4" name="Freeform 47">
              <a:extLst>
                <a:ext uri="{FF2B5EF4-FFF2-40B4-BE49-F238E27FC236}">
                  <a16:creationId xmlns:a16="http://schemas.microsoft.com/office/drawing/2014/main" xmlns="" id="{0AC30A17-F494-44EB-9817-1B8B255CE463}"/>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xmlns=""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5" name="Freeform 48">
              <a:extLst>
                <a:ext uri="{FF2B5EF4-FFF2-40B4-BE49-F238E27FC236}">
                  <a16:creationId xmlns:a16="http://schemas.microsoft.com/office/drawing/2014/main" xmlns="" id="{6088D59F-32BD-4932-9C22-9AA0FCDA74A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6" name="Freeform 49">
              <a:extLst>
                <a:ext uri="{FF2B5EF4-FFF2-40B4-BE49-F238E27FC236}">
                  <a16:creationId xmlns:a16="http://schemas.microsoft.com/office/drawing/2014/main" xmlns="" id="{B18BBE45-5F21-47FA-B291-AC802D71556A}"/>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xmlns=""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7" name="Freeform 50">
              <a:extLst>
                <a:ext uri="{FF2B5EF4-FFF2-40B4-BE49-F238E27FC236}">
                  <a16:creationId xmlns:a16="http://schemas.microsoft.com/office/drawing/2014/main" xmlns="" id="{A1BD992D-1C4B-4E69-A627-A45D8958E0D3}"/>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xmlns=""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8" name="Freeform 51">
              <a:extLst>
                <a:ext uri="{FF2B5EF4-FFF2-40B4-BE49-F238E27FC236}">
                  <a16:creationId xmlns:a16="http://schemas.microsoft.com/office/drawing/2014/main" xmlns="" id="{571C0498-7105-455E-8B0A-233F850F18E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9" name="Freeform 52">
              <a:extLst>
                <a:ext uri="{FF2B5EF4-FFF2-40B4-BE49-F238E27FC236}">
                  <a16:creationId xmlns:a16="http://schemas.microsoft.com/office/drawing/2014/main" xmlns="" id="{F6FA78CC-C0B1-422F-B535-05580A9716A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0" name="Freeform 53">
              <a:extLst>
                <a:ext uri="{FF2B5EF4-FFF2-40B4-BE49-F238E27FC236}">
                  <a16:creationId xmlns:a16="http://schemas.microsoft.com/office/drawing/2014/main" xmlns="" id="{49A1BACF-EE5E-46F8-8968-D4CF18BC0112}"/>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xmlns=""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1" name="Freeform 54">
              <a:extLst>
                <a:ext uri="{FF2B5EF4-FFF2-40B4-BE49-F238E27FC236}">
                  <a16:creationId xmlns:a16="http://schemas.microsoft.com/office/drawing/2014/main" xmlns="" id="{0AF8DFAF-8AF7-453E-AED7-89E59FBD7DB5}"/>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xmlns=""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2" name="Freeform 55">
              <a:extLst>
                <a:ext uri="{FF2B5EF4-FFF2-40B4-BE49-F238E27FC236}">
                  <a16:creationId xmlns:a16="http://schemas.microsoft.com/office/drawing/2014/main" xmlns="" id="{F8C26D97-8DA4-4556-92E4-2AE66B365B9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3" name="Freeform 56">
              <a:extLst>
                <a:ext uri="{FF2B5EF4-FFF2-40B4-BE49-F238E27FC236}">
                  <a16:creationId xmlns:a16="http://schemas.microsoft.com/office/drawing/2014/main" xmlns="" id="{EEF9D855-A8A7-44CC-919C-BEA327F2542B}"/>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xmlns=""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4" name="Freeform 57">
              <a:extLst>
                <a:ext uri="{FF2B5EF4-FFF2-40B4-BE49-F238E27FC236}">
                  <a16:creationId xmlns:a16="http://schemas.microsoft.com/office/drawing/2014/main" xmlns="" id="{11F0B045-803C-4067-A182-066EEB2C4F9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5" name="Freeform 58">
              <a:extLst>
                <a:ext uri="{FF2B5EF4-FFF2-40B4-BE49-F238E27FC236}">
                  <a16:creationId xmlns:a16="http://schemas.microsoft.com/office/drawing/2014/main" xmlns="" id="{3C1FCACB-EFEF-4B54-99A6-E327A637C25B}"/>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xmlns=""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grpSp>
      <p:grpSp>
        <p:nvGrpSpPr>
          <p:cNvPr id="67" name="Group 66">
            <a:extLst>
              <a:ext uri="{FF2B5EF4-FFF2-40B4-BE49-F238E27FC236}">
                <a16:creationId xmlns:a16="http://schemas.microsoft.com/office/drawing/2014/main" xmlns="" id="{AD579530-1077-46B3-BD5C-81BB270A1D5B}"/>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1"/>
            <a:ext cx="12192003" cy="6858001"/>
            <a:chOff x="0" y="-1"/>
            <a:chExt cx="12192003" cy="6858001"/>
          </a:xfrm>
        </p:grpSpPr>
        <p:sp useBgFill="1">
          <p:nvSpPr>
            <p:cNvPr id="68" name="Rectangle 67">
              <a:extLst>
                <a:ext uri="{FF2B5EF4-FFF2-40B4-BE49-F238E27FC236}">
                  <a16:creationId xmlns:a16="http://schemas.microsoft.com/office/drawing/2014/main" xmlns="" id="{ACBB106A-B366-4349-B59F-E8FBDADD82A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9" name="Picture 2">
              <a:extLst>
                <a:ext uri="{FF2B5EF4-FFF2-40B4-BE49-F238E27FC236}">
                  <a16:creationId xmlns:a16="http://schemas.microsoft.com/office/drawing/2014/main" xmlns="" id="{113FC03B-24E4-4A3F-9626-CC7F6356BC9E}"/>
                </a:ext>
                <a:ext uri="{C183D7F6-B498-43B3-948B-1728B52AA6E4}">
                  <adec:decorative xmlns="" xmlns:adec="http://schemas.microsoft.com/office/drawing/2017/decorative" val="1"/>
                </a:ext>
              </a:extLst>
            </p:cNvPr>
            <p:cNvPicPr>
              <a:picLocks noChangeAspect="1" noChangeArrowheads="1"/>
            </p:cNvPicPr>
            <p:nvPr>
              <p:extLst>
                <p:ext uri="{386F3935-93C4-4BCD-93E2-E3B085C9AB24}">
                  <p16:designElem xmlns:p16="http://schemas.microsoft.com/office/powerpoint/2015/main" xmlns=""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p14="http://schemas.microsoft.com/office/powerpoint/2010/main" xmlns:a14="http://schemas.microsoft.com/office/drawing/2010/main" xmlns:a16="http://schemas.microsoft.com/office/drawing/2014/main" xmlns="">
                  <a:solidFill>
                    <a:srgbClr val="FFFFFF"/>
                  </a:solidFill>
                </a14:hiddenFill>
              </a:ext>
            </a:extLst>
          </p:spPr>
        </p:pic>
      </p:grpSp>
      <p:grpSp>
        <p:nvGrpSpPr>
          <p:cNvPr id="71" name="Group 70">
            <a:extLst>
              <a:ext uri="{FF2B5EF4-FFF2-40B4-BE49-F238E27FC236}">
                <a16:creationId xmlns:a16="http://schemas.microsoft.com/office/drawing/2014/main" xmlns="" id="{83F79A5F-63B5-4802-B39B-BF0F89DDDA15}"/>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605895" y="2235200"/>
            <a:ext cx="10982062" cy="2396067"/>
            <a:chOff x="605895" y="2235200"/>
            <a:chExt cx="10982062" cy="2396067"/>
          </a:xfrm>
        </p:grpSpPr>
        <p:sp>
          <p:nvSpPr>
            <p:cNvPr id="72" name="Round Diagonal Corner Rectangle 7">
              <a:extLst>
                <a:ext uri="{FF2B5EF4-FFF2-40B4-BE49-F238E27FC236}">
                  <a16:creationId xmlns:a16="http://schemas.microsoft.com/office/drawing/2014/main" xmlns="" id="{00D14BF7-A799-4EDA-8C19-CED0B8EC523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a:xfrm>
              <a:off x="2582333" y="2235200"/>
              <a:ext cx="7027334" cy="2396067"/>
            </a:xfrm>
            <a:prstGeom prst="round2DiagRect">
              <a:avLst>
                <a:gd name="adj1" fmla="val 9246"/>
                <a:gd name="adj2" fmla="val 0"/>
              </a:avLst>
            </a:prstGeom>
            <a:solidFill>
              <a:schemeClr val="bg1">
                <a:alpha val="80000"/>
              </a:schemeClr>
            </a:solidFill>
            <a:ln w="19050" cap="sq">
              <a:solidFill>
                <a:schemeClr val="tx2">
                  <a:alpha val="60000"/>
                </a:schemeClr>
              </a:solidFill>
              <a:miter lim="800000"/>
            </a:ln>
            <a:effectLst>
              <a:outerShdw blurRad="889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xmlns="" id="{AF292344-73C8-4E53-85C0-8CDB23EB53B9}"/>
                </a:ext>
                <a:ext uri="{C183D7F6-B498-43B3-948B-1728B52AA6E4}">
                  <adec:decorative xmlns="" xmlns:adec="http://schemas.microsoft.com/office/drawing/2017/decorative" val="1"/>
                </a:ext>
              </a:extLst>
            </p:cNvPr>
            <p:cNvGrpSpPr/>
            <p:nvPr>
              <p:extLst>
                <p:ext uri="{386F3935-93C4-4BCD-93E2-E3B085C9AB24}">
                  <p16:designElem xmlns:p16="http://schemas.microsoft.com/office/powerpoint/2015/main" xmlns="" val="1"/>
                </p:ext>
              </p:extLst>
            </p:nvPr>
          </p:nvGrpSpPr>
          <p:grpSpPr>
            <a:xfrm>
              <a:off x="605895" y="2900097"/>
              <a:ext cx="10982062" cy="1211524"/>
              <a:chOff x="605895" y="2900097"/>
              <a:chExt cx="10982062" cy="1211524"/>
            </a:xfrm>
          </p:grpSpPr>
          <p:sp>
            <p:nvSpPr>
              <p:cNvPr id="74" name="Freeform 32">
                <a:extLst>
                  <a:ext uri="{FF2B5EF4-FFF2-40B4-BE49-F238E27FC236}">
                    <a16:creationId xmlns:a16="http://schemas.microsoft.com/office/drawing/2014/main" xmlns="" id="{4781E776-A0A7-4FB6-958B-8389BBA5697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rot="5400000" flipV="1">
                <a:off x="9653587" y="3379784"/>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solidFill>
                <a:schemeClr val="tx2">
                  <a:alpha val="60000"/>
                </a:schemeClr>
              </a:solidFill>
              <a:ln>
                <a:noFill/>
              </a:ln>
              <a:effectLst>
                <a:outerShdw blurRad="50800" dist="38100" dir="2700000" algn="tl" rotWithShape="0">
                  <a:srgbClr val="000000">
                    <a:alpha val="58000"/>
                  </a:srgbClr>
                </a:outerShdw>
              </a:effectLst>
              <a:extLst/>
            </p:spPr>
          </p:sp>
          <p:sp>
            <p:nvSpPr>
              <p:cNvPr id="75" name="Freeform 33">
                <a:extLst>
                  <a:ext uri="{FF2B5EF4-FFF2-40B4-BE49-F238E27FC236}">
                    <a16:creationId xmlns:a16="http://schemas.microsoft.com/office/drawing/2014/main" xmlns="" id="{0F004D56-F177-45BC-8965-B72DB88A0859}"/>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xmlns="" val="1"/>
                  </p:ext>
                </p:extLst>
              </p:nvPr>
            </p:nvSpPr>
            <p:spPr bwMode="auto">
              <a:xfrm rot="5400000" flipV="1">
                <a:off x="10078244" y="3310728"/>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solidFill>
                <a:schemeClr val="tx2">
                  <a:alpha val="60000"/>
                </a:schemeClr>
              </a:solidFill>
              <a:ln>
                <a:noFill/>
              </a:ln>
              <a:effectLst>
                <a:outerShdw blurRad="50800" dist="38100" dir="2700000" algn="tl" rotWithShape="0">
                  <a:srgbClr val="000000">
                    <a:alpha val="58000"/>
                  </a:srgbClr>
                </a:outerShdw>
              </a:effectLst>
              <a:extLst/>
            </p:spPr>
          </p:sp>
          <p:sp>
            <p:nvSpPr>
              <p:cNvPr id="76" name="Freeform 34">
                <a:extLst>
                  <a:ext uri="{FF2B5EF4-FFF2-40B4-BE49-F238E27FC236}">
                    <a16:creationId xmlns:a16="http://schemas.microsoft.com/office/drawing/2014/main" xmlns="" id="{5F2F1F83-817B-4678-B0AE-8FFDC49FC825}"/>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xmlns="" val="1"/>
                  </p:ext>
                </p:extLst>
              </p:nvPr>
            </p:nvSpPr>
            <p:spPr bwMode="auto">
              <a:xfrm rot="5400000" flipV="1">
                <a:off x="11146631" y="3574253"/>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a:extLst/>
            </p:spPr>
          </p:sp>
          <p:sp>
            <p:nvSpPr>
              <p:cNvPr id="77" name="Freeform 37">
                <a:extLst>
                  <a:ext uri="{FF2B5EF4-FFF2-40B4-BE49-F238E27FC236}">
                    <a16:creationId xmlns:a16="http://schemas.microsoft.com/office/drawing/2014/main" xmlns="" id="{F908EB47-32F4-4E82-BF56-FD25BB07474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rot="5400000" flipV="1">
                <a:off x="10230644" y="3034502"/>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solidFill>
                <a:schemeClr val="tx2">
                  <a:alpha val="60000"/>
                </a:schemeClr>
              </a:solidFill>
              <a:ln>
                <a:noFill/>
              </a:ln>
              <a:effectLst>
                <a:outerShdw blurRad="50800" dist="38100" dir="2700000" algn="tl" rotWithShape="0">
                  <a:srgbClr val="000000">
                    <a:alpha val="58000"/>
                  </a:srgbClr>
                </a:outerShdw>
              </a:effectLst>
              <a:extLst/>
            </p:spPr>
          </p:sp>
          <p:sp>
            <p:nvSpPr>
              <p:cNvPr id="78" name="Freeform 35">
                <a:extLst>
                  <a:ext uri="{FF2B5EF4-FFF2-40B4-BE49-F238E27FC236}">
                    <a16:creationId xmlns:a16="http://schemas.microsoft.com/office/drawing/2014/main" xmlns="" id="{0966000D-B975-4E8A-9BF2-EACF2164050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rot="5400000">
                <a:off x="10034587" y="256275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solidFill>
                <a:schemeClr val="tx2">
                  <a:alpha val="60000"/>
                </a:schemeClr>
              </a:solidFill>
              <a:ln>
                <a:noFill/>
              </a:ln>
              <a:effectLst>
                <a:outerShdw blurRad="50800" dist="38100" dir="2700000" algn="tl" rotWithShape="0">
                  <a:srgbClr val="000000">
                    <a:alpha val="58000"/>
                  </a:srgbClr>
                </a:outerShdw>
              </a:effectLst>
              <a:extLst/>
            </p:spPr>
          </p:sp>
          <p:sp>
            <p:nvSpPr>
              <p:cNvPr id="79" name="Freeform 36">
                <a:extLst>
                  <a:ext uri="{FF2B5EF4-FFF2-40B4-BE49-F238E27FC236}">
                    <a16:creationId xmlns:a16="http://schemas.microsoft.com/office/drawing/2014/main" xmlns="" id="{A9554499-6796-4AEE-B012-34A5B9A585A6}"/>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xmlns="" val="1"/>
                  </p:ext>
                </p:extLst>
              </p:nvPr>
            </p:nvSpPr>
            <p:spPr bwMode="auto">
              <a:xfrm rot="5400000">
                <a:off x="10747375" y="3232679"/>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solidFill>
                <a:schemeClr val="tx2">
                  <a:alpha val="60000"/>
                </a:schemeClr>
              </a:solidFill>
              <a:ln>
                <a:noFill/>
              </a:ln>
              <a:effectLst>
                <a:outerShdw blurRad="50800" dist="38100" dir="2700000" algn="tl" rotWithShape="0">
                  <a:srgbClr val="000000">
                    <a:alpha val="58000"/>
                  </a:srgbClr>
                </a:outerShdw>
              </a:effectLst>
              <a:extLst/>
            </p:spPr>
          </p:sp>
          <p:sp>
            <p:nvSpPr>
              <p:cNvPr id="80" name="Freeform 38">
                <a:extLst>
                  <a:ext uri="{FF2B5EF4-FFF2-40B4-BE49-F238E27FC236}">
                    <a16:creationId xmlns:a16="http://schemas.microsoft.com/office/drawing/2014/main" xmlns="" id="{9DD40864-34BD-491F-B591-180E7B32C121}"/>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xmlns="" val="1"/>
                  </p:ext>
                </p:extLst>
              </p:nvPr>
            </p:nvSpPr>
            <p:spPr bwMode="auto">
              <a:xfrm rot="5400000">
                <a:off x="11399044" y="3095360"/>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a:extLst/>
            </p:spPr>
          </p:sp>
          <p:sp>
            <p:nvSpPr>
              <p:cNvPr id="81" name="Freeform 39">
                <a:extLst>
                  <a:ext uri="{FF2B5EF4-FFF2-40B4-BE49-F238E27FC236}">
                    <a16:creationId xmlns:a16="http://schemas.microsoft.com/office/drawing/2014/main" xmlns="" id="{2623F54C-4373-4D30-90DB-3129BDDF54A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rot="5400000">
                <a:off x="10353675" y="2153178"/>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solidFill>
                <a:schemeClr val="tx2">
                  <a:alpha val="60000"/>
                </a:schemeClr>
              </a:solidFill>
              <a:ln>
                <a:noFill/>
              </a:ln>
              <a:effectLst>
                <a:outerShdw blurRad="50800" dist="38100" dir="2700000" algn="tl" rotWithShape="0">
                  <a:srgbClr val="000000">
                    <a:alpha val="58000"/>
                  </a:srgbClr>
                </a:outerShdw>
              </a:effectLst>
              <a:extLst/>
            </p:spPr>
          </p:sp>
          <p:sp>
            <p:nvSpPr>
              <p:cNvPr id="82" name="Freeform 40">
                <a:extLst>
                  <a:ext uri="{FF2B5EF4-FFF2-40B4-BE49-F238E27FC236}">
                    <a16:creationId xmlns:a16="http://schemas.microsoft.com/office/drawing/2014/main" xmlns="" id="{1FF42884-D4B2-462F-9FA7-4FA892532245}"/>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xmlns="" val="1"/>
                  </p:ext>
                </p:extLst>
              </p:nvPr>
            </p:nvSpPr>
            <p:spPr bwMode="auto">
              <a:xfrm rot="5400000">
                <a:off x="9848850" y="330887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a:extLst/>
            </p:spPr>
          </p:sp>
          <p:sp>
            <p:nvSpPr>
              <p:cNvPr id="83" name="Rectangle 41">
                <a:extLst>
                  <a:ext uri="{FF2B5EF4-FFF2-40B4-BE49-F238E27FC236}">
                    <a16:creationId xmlns:a16="http://schemas.microsoft.com/office/drawing/2014/main" xmlns="" id="{27F4D4BA-37F5-4D54-BDFF-733F621D5DB0}"/>
                  </a:ext>
                  <a:ext uri="{C183D7F6-B498-43B3-948B-1728B52AA6E4}">
                    <adec:decorative xmlns="" xmlns:adec="http://schemas.microsoft.com/office/drawing/2017/decorative" val="1"/>
                  </a:ext>
                </a:extLst>
              </p:cNvPr>
              <p:cNvSpPr>
                <a:spLocks noChangeArrowheads="1"/>
              </p:cNvSpPr>
              <p:nvPr>
                <p:extLst>
                  <p:ext uri="{386F3935-93C4-4BCD-93E2-E3B085C9AB24}">
                    <p16:designElem xmlns:p16="http://schemas.microsoft.com/office/powerpoint/2015/main" xmlns="" val="1"/>
                  </p:ext>
                </p:extLst>
              </p:nvPr>
            </p:nvSpPr>
            <p:spPr bwMode="auto">
              <a:xfrm rot="5400000">
                <a:off x="9721056" y="3284272"/>
                <a:ext cx="23813" cy="252413"/>
              </a:xfrm>
              <a:prstGeom prst="rect">
                <a:avLst/>
              </a:prstGeom>
              <a:solidFill>
                <a:schemeClr val="tx2">
                  <a:alpha val="60000"/>
                </a:schemeClr>
              </a:solidFill>
              <a:ln>
                <a:noFill/>
              </a:ln>
              <a:effectLst>
                <a:outerShdw blurRad="50800" dist="38100" dir="2700000" algn="tl" rotWithShape="0">
                  <a:srgbClr val="000000">
                    <a:alpha val="58000"/>
                  </a:srgbClr>
                </a:outerShdw>
              </a:effectLst>
              <a:extLst/>
            </p:spPr>
          </p:sp>
          <p:sp>
            <p:nvSpPr>
              <p:cNvPr id="84" name="Freeform 32">
                <a:extLst>
                  <a:ext uri="{FF2B5EF4-FFF2-40B4-BE49-F238E27FC236}">
                    <a16:creationId xmlns:a16="http://schemas.microsoft.com/office/drawing/2014/main" xmlns="" id="{29E4A0E5-0441-4563-A947-12A5781105E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rot="16200000" flipH="1" flipV="1">
                <a:off x="2122751" y="3532184"/>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solidFill>
                <a:schemeClr val="tx2">
                  <a:alpha val="60000"/>
                </a:schemeClr>
              </a:solidFill>
              <a:ln>
                <a:noFill/>
              </a:ln>
              <a:effectLst>
                <a:outerShdw blurRad="50800" dist="38100" dir="2700000" algn="tl" rotWithShape="0">
                  <a:srgbClr val="000000">
                    <a:alpha val="58000"/>
                  </a:srgbClr>
                </a:outerShdw>
              </a:effectLst>
              <a:extLst/>
            </p:spPr>
          </p:sp>
          <p:sp>
            <p:nvSpPr>
              <p:cNvPr id="85" name="Freeform 33">
                <a:extLst>
                  <a:ext uri="{FF2B5EF4-FFF2-40B4-BE49-F238E27FC236}">
                    <a16:creationId xmlns:a16="http://schemas.microsoft.com/office/drawing/2014/main" xmlns="" id="{4A8D89B4-AD1B-410A-870B-1042E075A04E}"/>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xmlns="" val="1"/>
                  </p:ext>
                </p:extLst>
              </p:nvPr>
            </p:nvSpPr>
            <p:spPr bwMode="auto">
              <a:xfrm rot="16200000" flipH="1" flipV="1">
                <a:off x="1958445" y="3463128"/>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solidFill>
                <a:schemeClr val="tx2">
                  <a:alpha val="60000"/>
                </a:schemeClr>
              </a:solidFill>
              <a:ln>
                <a:noFill/>
              </a:ln>
              <a:effectLst>
                <a:outerShdw blurRad="50800" dist="38100" dir="2700000" algn="tl" rotWithShape="0">
                  <a:srgbClr val="000000">
                    <a:alpha val="58000"/>
                  </a:srgbClr>
                </a:outerShdw>
              </a:effectLst>
              <a:extLst/>
            </p:spPr>
          </p:sp>
          <p:sp>
            <p:nvSpPr>
              <p:cNvPr id="86" name="Freeform 34">
                <a:extLst>
                  <a:ext uri="{FF2B5EF4-FFF2-40B4-BE49-F238E27FC236}">
                    <a16:creationId xmlns:a16="http://schemas.microsoft.com/office/drawing/2014/main" xmlns="" id="{DFC54570-9F45-44E6-AC94-4B3192D44B28}"/>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xmlns="" val="1"/>
                  </p:ext>
                </p:extLst>
              </p:nvPr>
            </p:nvSpPr>
            <p:spPr bwMode="auto">
              <a:xfrm rot="16200000" flipH="1" flipV="1">
                <a:off x="858308" y="3726653"/>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a:extLst/>
            </p:spPr>
          </p:sp>
          <p:sp>
            <p:nvSpPr>
              <p:cNvPr id="87" name="Freeform 37">
                <a:extLst>
                  <a:ext uri="{FF2B5EF4-FFF2-40B4-BE49-F238E27FC236}">
                    <a16:creationId xmlns:a16="http://schemas.microsoft.com/office/drawing/2014/main" xmlns="" id="{A976F76C-4BBB-4CD4-9270-5E4E8802BF7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rot="16200000" flipH="1" flipV="1">
                <a:off x="1658407" y="3186902"/>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solidFill>
                <a:schemeClr val="tx2">
                  <a:alpha val="60000"/>
                </a:schemeClr>
              </a:solidFill>
              <a:ln>
                <a:noFill/>
              </a:ln>
              <a:effectLst>
                <a:outerShdw blurRad="50800" dist="38100" dir="2700000" algn="tl" rotWithShape="0">
                  <a:srgbClr val="000000">
                    <a:alpha val="58000"/>
                  </a:srgbClr>
                </a:outerShdw>
              </a:effectLst>
              <a:extLst/>
            </p:spPr>
          </p:sp>
          <p:sp>
            <p:nvSpPr>
              <p:cNvPr id="88" name="Freeform 35">
                <a:extLst>
                  <a:ext uri="{FF2B5EF4-FFF2-40B4-BE49-F238E27FC236}">
                    <a16:creationId xmlns:a16="http://schemas.microsoft.com/office/drawing/2014/main" xmlns="" id="{06081E5F-35E2-4E9E-A0DA-9E2F769C4CE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rot="16200000" flipH="1">
                <a:off x="1860814" y="271515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solidFill>
                <a:schemeClr val="tx2">
                  <a:alpha val="60000"/>
                </a:schemeClr>
              </a:solidFill>
              <a:ln>
                <a:noFill/>
              </a:ln>
              <a:effectLst>
                <a:outerShdw blurRad="50800" dist="38100" dir="2700000" algn="tl" rotWithShape="0">
                  <a:srgbClr val="000000">
                    <a:alpha val="58000"/>
                  </a:srgbClr>
                </a:outerShdw>
              </a:effectLst>
              <a:extLst/>
            </p:spPr>
          </p:sp>
          <p:sp>
            <p:nvSpPr>
              <p:cNvPr id="89" name="Freeform 36">
                <a:extLst>
                  <a:ext uri="{FF2B5EF4-FFF2-40B4-BE49-F238E27FC236}">
                    <a16:creationId xmlns:a16="http://schemas.microsoft.com/office/drawing/2014/main" xmlns="" id="{7B7B4F78-1391-433D-AAE5-0FA8B8EE1817}"/>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xmlns="" val="1"/>
                  </p:ext>
                </p:extLst>
              </p:nvPr>
            </p:nvSpPr>
            <p:spPr bwMode="auto">
              <a:xfrm rot="16200000" flipH="1">
                <a:off x="1289314" y="3385079"/>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solidFill>
                <a:schemeClr val="tx2">
                  <a:alpha val="60000"/>
                </a:schemeClr>
              </a:solidFill>
              <a:ln>
                <a:noFill/>
              </a:ln>
              <a:effectLst>
                <a:outerShdw blurRad="50800" dist="38100" dir="2700000" algn="tl" rotWithShape="0">
                  <a:srgbClr val="000000">
                    <a:alpha val="58000"/>
                  </a:srgbClr>
                </a:outerShdw>
              </a:effectLst>
              <a:extLst/>
            </p:spPr>
          </p:sp>
          <p:sp>
            <p:nvSpPr>
              <p:cNvPr id="90" name="Freeform 38">
                <a:extLst>
                  <a:ext uri="{FF2B5EF4-FFF2-40B4-BE49-F238E27FC236}">
                    <a16:creationId xmlns:a16="http://schemas.microsoft.com/office/drawing/2014/main" xmlns="" id="{EF63F42B-29ED-4285-99D1-5FA657DA929D}"/>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xmlns="" val="1"/>
                  </p:ext>
                </p:extLst>
              </p:nvPr>
            </p:nvSpPr>
            <p:spPr bwMode="auto">
              <a:xfrm rot="16200000" flipH="1">
                <a:off x="605895" y="3247760"/>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a:extLst/>
            </p:spPr>
          </p:sp>
          <p:sp>
            <p:nvSpPr>
              <p:cNvPr id="91" name="Freeform 39">
                <a:extLst>
                  <a:ext uri="{FF2B5EF4-FFF2-40B4-BE49-F238E27FC236}">
                    <a16:creationId xmlns:a16="http://schemas.microsoft.com/office/drawing/2014/main" xmlns="" id="{EB7A6053-A7CF-4785-B396-6F70D6EBE9B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rot="16200000" flipH="1">
                <a:off x="1532202" y="2305578"/>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solidFill>
                <a:schemeClr val="tx2">
                  <a:alpha val="60000"/>
                </a:schemeClr>
              </a:solidFill>
              <a:ln>
                <a:noFill/>
              </a:ln>
              <a:effectLst>
                <a:outerShdw blurRad="50800" dist="38100" dir="2700000" algn="tl" rotWithShape="0">
                  <a:srgbClr val="000000">
                    <a:alpha val="58000"/>
                  </a:srgbClr>
                </a:outerShdw>
              </a:effectLst>
              <a:extLst/>
            </p:spPr>
          </p:sp>
          <p:sp>
            <p:nvSpPr>
              <p:cNvPr id="92" name="Freeform 40">
                <a:extLst>
                  <a:ext uri="{FF2B5EF4-FFF2-40B4-BE49-F238E27FC236}">
                    <a16:creationId xmlns:a16="http://schemas.microsoft.com/office/drawing/2014/main" xmlns="" id="{E6337518-A10D-47A5-BD86-6D1F3FAF3C99}"/>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xmlns="" val="1"/>
                  </p:ext>
                </p:extLst>
              </p:nvPr>
            </p:nvSpPr>
            <p:spPr bwMode="auto">
              <a:xfrm rot="16200000" flipH="1">
                <a:off x="2154501" y="346127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a:extLst/>
            </p:spPr>
          </p:sp>
          <p:sp>
            <p:nvSpPr>
              <p:cNvPr id="93" name="Rectangle 41">
                <a:extLst>
                  <a:ext uri="{FF2B5EF4-FFF2-40B4-BE49-F238E27FC236}">
                    <a16:creationId xmlns:a16="http://schemas.microsoft.com/office/drawing/2014/main" xmlns="" id="{7591C37F-6498-4992-992D-D413A84752D3}"/>
                  </a:ext>
                  <a:ext uri="{C183D7F6-B498-43B3-948B-1728B52AA6E4}">
                    <adec:decorative xmlns="" xmlns:adec="http://schemas.microsoft.com/office/drawing/2017/decorative" val="1"/>
                  </a:ext>
                </a:extLst>
              </p:cNvPr>
              <p:cNvSpPr>
                <a:spLocks noChangeArrowheads="1"/>
              </p:cNvSpPr>
              <p:nvPr>
                <p:extLst>
                  <p:ext uri="{386F3935-93C4-4BCD-93E2-E3B085C9AB24}">
                    <p16:designElem xmlns:p16="http://schemas.microsoft.com/office/powerpoint/2015/main" xmlns="" val="1"/>
                  </p:ext>
                </p:extLst>
              </p:nvPr>
            </p:nvSpPr>
            <p:spPr bwMode="auto">
              <a:xfrm rot="16200000" flipH="1">
                <a:off x="2448983" y="3436672"/>
                <a:ext cx="23813" cy="252413"/>
              </a:xfrm>
              <a:prstGeom prst="rect">
                <a:avLst/>
              </a:prstGeom>
              <a:solidFill>
                <a:schemeClr val="tx2">
                  <a:alpha val="60000"/>
                </a:schemeClr>
              </a:solidFill>
              <a:ln>
                <a:noFill/>
              </a:ln>
              <a:effectLst>
                <a:outerShdw blurRad="50800" dist="38100" dir="2700000" algn="tl" rotWithShape="0">
                  <a:srgbClr val="000000">
                    <a:alpha val="58000"/>
                  </a:srgbClr>
                </a:outerShdw>
              </a:effectLst>
              <a:extLst/>
            </p:spPr>
          </p:sp>
        </p:grpSp>
      </p:grpSp>
      <p:sp>
        <p:nvSpPr>
          <p:cNvPr id="2" name="Title 1"/>
          <p:cNvSpPr>
            <a:spLocks noGrp="1"/>
          </p:cNvSpPr>
          <p:nvPr>
            <p:ph type="title"/>
          </p:nvPr>
        </p:nvSpPr>
        <p:spPr>
          <a:xfrm>
            <a:off x="2595034" y="2867023"/>
            <a:ext cx="6990290" cy="1367896"/>
          </a:xfrm>
        </p:spPr>
        <p:txBody>
          <a:bodyPr vert="horz" lIns="91440" tIns="45720" rIns="91440" bIns="45720" rtlCol="0" anchor="b">
            <a:normAutofit/>
          </a:bodyPr>
          <a:lstStyle/>
          <a:p>
            <a:pPr algn="ctr"/>
            <a:r>
              <a:rPr lang="en-US" sz="4400" b="1" dirty="0">
                <a:effectLst>
                  <a:outerShdw blurRad="38100" dist="38100" dir="2700000" algn="tl">
                    <a:srgbClr val="000000">
                      <a:alpha val="43137"/>
                    </a:srgbClr>
                  </a:outerShdw>
                </a:effectLst>
              </a:rPr>
              <a:t> </a:t>
            </a:r>
            <a:r>
              <a:rPr lang="en-US" sz="4400" b="1" dirty="0" err="1" smtClean="0">
                <a:effectLst>
                  <a:outerShdw blurRad="38100" dist="38100" dir="2700000" algn="tl">
                    <a:srgbClr val="000000">
                      <a:alpha val="43137"/>
                    </a:srgbClr>
                  </a:outerShdw>
                </a:effectLst>
              </a:rPr>
              <a:t>ỨNG</a:t>
            </a:r>
            <a:r>
              <a:rPr lang="en-US" sz="4400" b="1" dirty="0" smtClean="0">
                <a:effectLst>
                  <a:outerShdw blurRad="38100" dist="38100" dir="2700000" algn="tl">
                    <a:srgbClr val="000000">
                      <a:alpha val="43137"/>
                    </a:srgbClr>
                  </a:outerShdw>
                </a:effectLst>
              </a:rPr>
              <a:t> </a:t>
            </a:r>
            <a:r>
              <a:rPr lang="en-US" sz="4400" b="1" dirty="0" err="1" smtClean="0">
                <a:effectLst>
                  <a:outerShdw blurRad="38100" dist="38100" dir="2700000" algn="tl">
                    <a:srgbClr val="000000">
                      <a:alpha val="43137"/>
                    </a:srgbClr>
                  </a:outerShdw>
                </a:effectLst>
              </a:rPr>
              <a:t>DỤNG</a:t>
            </a:r>
            <a:r>
              <a:rPr lang="en-US" sz="4400" b="1" dirty="0" smtClean="0">
                <a:effectLst>
                  <a:outerShdw blurRad="38100" dist="38100" dir="2700000" algn="tl">
                    <a:srgbClr val="000000">
                      <a:alpha val="43137"/>
                    </a:srgbClr>
                  </a:outerShdw>
                </a:effectLst>
              </a:rPr>
              <a:t> </a:t>
            </a:r>
            <a:r>
              <a:rPr lang="en-US" sz="4400" b="1" dirty="0" err="1" smtClean="0">
                <a:effectLst>
                  <a:outerShdw blurRad="38100" dist="38100" dir="2700000" algn="tl">
                    <a:srgbClr val="000000">
                      <a:alpha val="43137"/>
                    </a:srgbClr>
                  </a:outerShdw>
                </a:effectLst>
              </a:rPr>
              <a:t>CỦA</a:t>
            </a:r>
            <a:r>
              <a:rPr lang="en-US" sz="4400" b="1" dirty="0" smtClean="0">
                <a:effectLst>
                  <a:outerShdw blurRad="38100" dist="38100" dir="2700000" algn="tl">
                    <a:srgbClr val="000000">
                      <a:alpha val="43137"/>
                    </a:srgbClr>
                  </a:outerShdw>
                </a:effectLst>
              </a:rPr>
              <a:t> </a:t>
            </a:r>
            <a:r>
              <a:rPr lang="en-US" sz="4400" b="1" dirty="0" err="1" smtClean="0">
                <a:effectLst>
                  <a:outerShdw blurRad="38100" dist="38100" dir="2700000" algn="tl">
                    <a:srgbClr val="000000">
                      <a:alpha val="43137"/>
                    </a:srgbClr>
                  </a:outerShdw>
                </a:effectLst>
              </a:rPr>
              <a:t>BLOCKCHAIN</a:t>
            </a:r>
            <a:endParaRPr lang="en-US" sz="4400" b="1" dirty="0">
              <a:effectLst>
                <a:outerShdw blurRad="38100" dist="38100" dir="2700000" algn="tl">
                  <a:srgbClr val="000000">
                    <a:alpha val="43137"/>
                  </a:srgbClr>
                </a:outerShdw>
              </a:effectLst>
            </a:endParaRPr>
          </a:p>
        </p:txBody>
      </p:sp>
      <p:sp>
        <p:nvSpPr>
          <p:cNvPr id="5" name="Slide Number Placeholder 4"/>
          <p:cNvSpPr>
            <a:spLocks noGrp="1"/>
          </p:cNvSpPr>
          <p:nvPr>
            <p:ph type="sldNum" sz="quarter" idx="12"/>
          </p:nvPr>
        </p:nvSpPr>
        <p:spPr/>
        <p:txBody>
          <a:bodyPr/>
          <a:lstStyle/>
          <a:p>
            <a:fld id="{6D22F896-40B5-4ADD-8801-0D06FADFA095}" type="slidenum">
              <a:rPr lang="en-US" sz="1200" smtClean="0"/>
              <a:t>13</a:t>
            </a:fld>
            <a:endParaRPr lang="en-US" sz="1200" dirty="0"/>
          </a:p>
        </p:txBody>
      </p:sp>
      <p:sp>
        <p:nvSpPr>
          <p:cNvPr id="94" name="TextBox 93"/>
          <p:cNvSpPr txBox="1"/>
          <p:nvPr/>
        </p:nvSpPr>
        <p:spPr>
          <a:xfrm>
            <a:off x="7901289" y="3451499"/>
            <a:ext cx="1233715" cy="369332"/>
          </a:xfrm>
          <a:prstGeom prst="rect">
            <a:avLst/>
          </a:prstGeom>
          <a:noFill/>
        </p:spPr>
        <p:txBody>
          <a:bodyPr wrap="square" rtlCol="0">
            <a:spAutoFit/>
          </a:bodyPr>
          <a:lstStyle/>
          <a:p>
            <a:r>
              <a:rPr lang="en-US" dirty="0" smtClean="0"/>
              <a:t>[6]</a:t>
            </a:r>
            <a:endParaRPr lang="en-US" dirty="0"/>
          </a:p>
        </p:txBody>
      </p:sp>
    </p:spTree>
    <p:extLst>
      <p:ext uri="{BB962C8B-B14F-4D97-AF65-F5344CB8AC3E}">
        <p14:creationId xmlns:p14="http://schemas.microsoft.com/office/powerpoint/2010/main" val="3990692128"/>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extLst/>
          </a:blip>
          <a:stretch/>
        </a:blipFill>
        <a:effectLst/>
      </p:bgPr>
    </p:bg>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6D22F896-40B5-4ADD-8801-0D06FADFA095}" type="slidenum">
              <a:rPr lang="en-US" sz="1200" smtClean="0"/>
              <a:t>14</a:t>
            </a:fld>
            <a:endParaRPr lang="en-US" sz="12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Rounded Rectangle 9"/>
          <p:cNvSpPr/>
          <p:nvPr/>
        </p:nvSpPr>
        <p:spPr>
          <a:xfrm>
            <a:off x="531341" y="358346"/>
            <a:ext cx="5276335" cy="560257"/>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err="1" smtClean="0">
                <a:latin typeface="Arial (Headings)"/>
              </a:rPr>
              <a:t>Ứng</a:t>
            </a:r>
            <a:r>
              <a:rPr lang="en-US" dirty="0" smtClean="0">
                <a:latin typeface="Arial (Headings)"/>
              </a:rPr>
              <a:t> </a:t>
            </a:r>
            <a:r>
              <a:rPr lang="en-US" dirty="0" err="1" smtClean="0">
                <a:latin typeface="Arial (Headings)"/>
              </a:rPr>
              <a:t>dụng</a:t>
            </a:r>
            <a:r>
              <a:rPr lang="en-US" dirty="0" smtClean="0">
                <a:latin typeface="Arial (Headings)"/>
              </a:rPr>
              <a:t> </a:t>
            </a:r>
            <a:r>
              <a:rPr lang="en-US" dirty="0" err="1" smtClean="0">
                <a:latin typeface="Arial (Headings)"/>
              </a:rPr>
              <a:t>Blockchain</a:t>
            </a:r>
            <a:r>
              <a:rPr lang="en-US" dirty="0" smtClean="0">
                <a:latin typeface="Arial (Headings)"/>
              </a:rPr>
              <a:t> </a:t>
            </a:r>
            <a:r>
              <a:rPr lang="en-US" dirty="0" err="1" smtClean="0">
                <a:latin typeface="Arial (Headings)"/>
              </a:rPr>
              <a:t>trong</a:t>
            </a:r>
            <a:r>
              <a:rPr lang="en-US" dirty="0" smtClean="0">
                <a:latin typeface="Arial (Headings)"/>
              </a:rPr>
              <a:t> </a:t>
            </a:r>
            <a:r>
              <a:rPr lang="en-US" dirty="0" err="1" smtClean="0">
                <a:latin typeface="Arial (Headings)"/>
              </a:rPr>
              <a:t>tài</a:t>
            </a:r>
            <a:r>
              <a:rPr lang="en-US" dirty="0" smtClean="0">
                <a:latin typeface="Arial (Headings)"/>
              </a:rPr>
              <a:t> </a:t>
            </a:r>
            <a:r>
              <a:rPr lang="en-US" dirty="0" err="1" smtClean="0">
                <a:latin typeface="Arial (Headings)"/>
              </a:rPr>
              <a:t>chính</a:t>
            </a:r>
            <a:endParaRPr lang="en-US" dirty="0">
              <a:latin typeface="Arial (Headings)"/>
            </a:endParaRPr>
          </a:p>
        </p:txBody>
      </p:sp>
      <p:sp>
        <p:nvSpPr>
          <p:cNvPr id="12" name="Rectangle 11"/>
          <p:cNvSpPr/>
          <p:nvPr/>
        </p:nvSpPr>
        <p:spPr>
          <a:xfrm>
            <a:off x="10695709" y="0"/>
            <a:ext cx="1496291" cy="955673"/>
          </a:xfrm>
          <a:prstGeom prst="rect">
            <a:avLst/>
          </a:prstGeom>
          <a:solidFill>
            <a:schemeClr val="bg1">
              <a:lumMod val="95000"/>
              <a:lumOff val="5000"/>
              <a:alpha val="7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1200" dirty="0" smtClean="0">
                <a:solidFill>
                  <a:schemeClr val="tx1"/>
                </a:solidFill>
              </a:rPr>
              <a:t>1. </a:t>
            </a:r>
            <a:r>
              <a:rPr lang="en-US" sz="1200" dirty="0" err="1" smtClean="0">
                <a:solidFill>
                  <a:schemeClr val="tx1"/>
                </a:solidFill>
              </a:rPr>
              <a:t>TỔNG</a:t>
            </a:r>
            <a:r>
              <a:rPr lang="en-US" sz="1200" dirty="0" smtClean="0">
                <a:solidFill>
                  <a:schemeClr val="tx1"/>
                </a:solidFill>
              </a:rPr>
              <a:t> </a:t>
            </a:r>
            <a:r>
              <a:rPr lang="en-US" sz="1200" dirty="0" err="1" smtClean="0">
                <a:solidFill>
                  <a:schemeClr val="tx1"/>
                </a:solidFill>
              </a:rPr>
              <a:t>QUAN</a:t>
            </a:r>
            <a:r>
              <a:rPr lang="en-US" sz="1200" dirty="0"/>
              <a:t/>
            </a:r>
            <a:br>
              <a:rPr lang="en-US" sz="1200" dirty="0"/>
            </a:br>
            <a:r>
              <a:rPr lang="en-US" sz="1200" dirty="0" smtClean="0">
                <a:solidFill>
                  <a:schemeClr val="tx1"/>
                </a:solidFill>
                <a:latin typeface="Arial" panose="020B0604020202020204" pitchFamily="34" charset="0"/>
                <a:cs typeface="Arial" panose="020B0604020202020204" pitchFamily="34" charset="0"/>
              </a:rPr>
              <a:t>2. </a:t>
            </a:r>
            <a:r>
              <a:rPr lang="en-US" sz="1200" dirty="0" err="1" smtClean="0">
                <a:solidFill>
                  <a:schemeClr val="tx1"/>
                </a:solidFill>
                <a:latin typeface="Arial" panose="020B0604020202020204" pitchFamily="34" charset="0"/>
                <a:cs typeface="Arial" panose="020B0604020202020204" pitchFamily="34" charset="0"/>
              </a:rPr>
              <a:t>CÁC</a:t>
            </a:r>
            <a:r>
              <a:rPr lang="en-US" sz="1200" dirty="0" smtClean="0">
                <a:solidFill>
                  <a:schemeClr val="tx1"/>
                </a:solidFill>
                <a:latin typeface="Arial" panose="020B0604020202020204" pitchFamily="34" charset="0"/>
                <a:cs typeface="Arial" panose="020B0604020202020204" pitchFamily="34" charset="0"/>
              </a:rPr>
              <a:t> </a:t>
            </a:r>
            <a:r>
              <a:rPr lang="en-US" sz="1200" dirty="0" err="1">
                <a:solidFill>
                  <a:schemeClr val="tx1"/>
                </a:solidFill>
                <a:latin typeface="Arial" panose="020B0604020202020204" pitchFamily="34" charset="0"/>
                <a:cs typeface="Arial" panose="020B0604020202020204" pitchFamily="34" charset="0"/>
              </a:rPr>
              <a:t>ĐẶC</a:t>
            </a:r>
            <a:r>
              <a:rPr lang="en-US" sz="1200" dirty="0">
                <a:solidFill>
                  <a:schemeClr val="tx1"/>
                </a:solidFill>
                <a:latin typeface="Arial" panose="020B0604020202020204" pitchFamily="34" charset="0"/>
                <a:cs typeface="Arial" panose="020B0604020202020204" pitchFamily="34" charset="0"/>
              </a:rPr>
              <a:t> </a:t>
            </a:r>
            <a:r>
              <a:rPr lang="en-US" sz="1200" dirty="0" err="1" smtClean="0">
                <a:solidFill>
                  <a:schemeClr val="tx1"/>
                </a:solidFill>
                <a:latin typeface="Arial" panose="020B0604020202020204" pitchFamily="34" charset="0"/>
                <a:cs typeface="Arial" panose="020B0604020202020204" pitchFamily="34" charset="0"/>
              </a:rPr>
              <a:t>TÍNH</a:t>
            </a:r>
            <a:r>
              <a:rPr lang="en-US" sz="1200" dirty="0">
                <a:solidFill>
                  <a:schemeClr val="tx1"/>
                </a:solidFill>
              </a:rPr>
              <a:t/>
            </a:r>
            <a:br>
              <a:rPr lang="en-US" sz="1200" dirty="0">
                <a:solidFill>
                  <a:schemeClr val="tx1"/>
                </a:solidFill>
              </a:rPr>
            </a:br>
            <a:r>
              <a:rPr lang="en-US" sz="1200" dirty="0" smtClean="0">
                <a:solidFill>
                  <a:schemeClr val="tx2">
                    <a:lumMod val="75000"/>
                  </a:schemeClr>
                </a:solidFill>
              </a:rPr>
              <a:t>3. </a:t>
            </a:r>
            <a:r>
              <a:rPr lang="en-US" sz="1200" dirty="0" err="1" smtClean="0">
                <a:solidFill>
                  <a:schemeClr val="tx2">
                    <a:lumMod val="75000"/>
                  </a:schemeClr>
                </a:solidFill>
              </a:rPr>
              <a:t>ỨNG</a:t>
            </a:r>
            <a:r>
              <a:rPr lang="en-US" sz="1200" dirty="0" smtClean="0">
                <a:solidFill>
                  <a:schemeClr val="tx2">
                    <a:lumMod val="75000"/>
                  </a:schemeClr>
                </a:solidFill>
              </a:rPr>
              <a:t> </a:t>
            </a:r>
            <a:r>
              <a:rPr lang="en-US" sz="1200" dirty="0" err="1" smtClean="0">
                <a:solidFill>
                  <a:schemeClr val="tx2">
                    <a:lumMod val="75000"/>
                  </a:schemeClr>
                </a:solidFill>
              </a:rPr>
              <a:t>DỤNG</a:t>
            </a:r>
            <a:r>
              <a:rPr lang="en-US" sz="1200" dirty="0" smtClean="0">
                <a:solidFill>
                  <a:schemeClr val="tx2">
                    <a:lumMod val="75000"/>
                  </a:schemeClr>
                </a:solidFill>
              </a:rPr>
              <a:t> </a:t>
            </a:r>
            <a:r>
              <a:rPr lang="en-US" sz="1200" dirty="0"/>
              <a:t/>
            </a:r>
            <a:br>
              <a:rPr lang="en-US" sz="1200" dirty="0"/>
            </a:br>
            <a:r>
              <a:rPr lang="en-US" sz="1200" dirty="0" smtClean="0"/>
              <a:t>4.</a:t>
            </a:r>
            <a:r>
              <a:rPr lang="en-US" sz="1200" dirty="0"/>
              <a:t> </a:t>
            </a:r>
            <a:r>
              <a:rPr lang="en-US" sz="1200" dirty="0" err="1" smtClean="0"/>
              <a:t>KẾT</a:t>
            </a:r>
            <a:r>
              <a:rPr lang="en-US" sz="1200" dirty="0" smtClean="0"/>
              <a:t> </a:t>
            </a:r>
            <a:r>
              <a:rPr lang="en-US" sz="1200" dirty="0" err="1" smtClean="0"/>
              <a:t>LUẬN</a:t>
            </a:r>
            <a:endParaRPr lang="en-US" sz="1200" dirty="0"/>
          </a:p>
        </p:txBody>
      </p:sp>
      <p:sp>
        <p:nvSpPr>
          <p:cNvPr id="13" name="TextBox 12"/>
          <p:cNvSpPr txBox="1"/>
          <p:nvPr/>
        </p:nvSpPr>
        <p:spPr>
          <a:xfrm>
            <a:off x="992659" y="4588508"/>
            <a:ext cx="10894541" cy="1200329"/>
          </a:xfrm>
          <a:prstGeom prst="rect">
            <a:avLst/>
          </a:prstGeom>
          <a:noFill/>
        </p:spPr>
        <p:txBody>
          <a:bodyPr wrap="square" rtlCol="0">
            <a:spAutoFit/>
          </a:bodyPr>
          <a:lstStyle/>
          <a:p>
            <a:r>
              <a:rPr lang="en-US" sz="2400" dirty="0">
                <a:ln w="0"/>
                <a:solidFill>
                  <a:schemeClr val="bg1"/>
                </a:solidFill>
                <a:latin typeface="Arial (Body)"/>
              </a:rPr>
              <a:t>	</a:t>
            </a:r>
            <a:r>
              <a:rPr lang="en-US" sz="2400" dirty="0" err="1">
                <a:ln w="0"/>
                <a:solidFill>
                  <a:schemeClr val="bg1"/>
                </a:solidFill>
                <a:latin typeface="Arial (Body)"/>
              </a:rPr>
              <a:t>OCBC</a:t>
            </a:r>
            <a:r>
              <a:rPr lang="en-US" sz="2400" dirty="0">
                <a:ln w="0"/>
                <a:solidFill>
                  <a:schemeClr val="bg1"/>
                </a:solidFill>
                <a:latin typeface="Arial (Body)"/>
              </a:rPr>
              <a:t> Bank </a:t>
            </a:r>
            <a:r>
              <a:rPr lang="en-US" sz="2400" dirty="0" err="1">
                <a:ln w="0"/>
                <a:solidFill>
                  <a:schemeClr val="bg1"/>
                </a:solidFill>
                <a:latin typeface="Arial (Body)"/>
              </a:rPr>
              <a:t>là</a:t>
            </a:r>
            <a:r>
              <a:rPr lang="en-US" sz="2400" dirty="0">
                <a:ln w="0"/>
                <a:solidFill>
                  <a:schemeClr val="bg1"/>
                </a:solidFill>
                <a:latin typeface="Arial (Body)"/>
              </a:rPr>
              <a:t> </a:t>
            </a:r>
            <a:r>
              <a:rPr lang="en-US" sz="2400" dirty="0" err="1">
                <a:ln w="0"/>
                <a:solidFill>
                  <a:schemeClr val="bg1"/>
                </a:solidFill>
                <a:latin typeface="Arial (Body)"/>
              </a:rPr>
              <a:t>ngân</a:t>
            </a:r>
            <a:r>
              <a:rPr lang="en-US" sz="2400" dirty="0">
                <a:ln w="0"/>
                <a:solidFill>
                  <a:schemeClr val="bg1"/>
                </a:solidFill>
                <a:latin typeface="Arial (Body)"/>
              </a:rPr>
              <a:t> </a:t>
            </a:r>
            <a:r>
              <a:rPr lang="en-US" sz="2400" dirty="0" err="1">
                <a:ln w="0"/>
                <a:solidFill>
                  <a:schemeClr val="bg1"/>
                </a:solidFill>
                <a:latin typeface="Arial (Body)"/>
              </a:rPr>
              <a:t>hàng</a:t>
            </a:r>
            <a:r>
              <a:rPr lang="en-US" sz="2400" dirty="0">
                <a:ln w="0"/>
                <a:solidFill>
                  <a:schemeClr val="bg1"/>
                </a:solidFill>
                <a:latin typeface="Arial (Body)"/>
              </a:rPr>
              <a:t> </a:t>
            </a:r>
            <a:r>
              <a:rPr lang="en-US" sz="2400" dirty="0" err="1">
                <a:ln w="0"/>
                <a:solidFill>
                  <a:schemeClr val="bg1"/>
                </a:solidFill>
                <a:latin typeface="Arial (Body)"/>
              </a:rPr>
              <a:t>đầu</a:t>
            </a:r>
            <a:r>
              <a:rPr lang="en-US" sz="2400" dirty="0">
                <a:ln w="0"/>
                <a:solidFill>
                  <a:schemeClr val="bg1"/>
                </a:solidFill>
                <a:latin typeface="Arial (Body)"/>
              </a:rPr>
              <a:t> </a:t>
            </a:r>
            <a:r>
              <a:rPr lang="en-US" sz="2400" dirty="0" err="1">
                <a:ln w="0"/>
                <a:solidFill>
                  <a:schemeClr val="bg1"/>
                </a:solidFill>
                <a:latin typeface="Arial (Body)"/>
              </a:rPr>
              <a:t>tiên</a:t>
            </a:r>
            <a:r>
              <a:rPr lang="en-US" sz="2400" dirty="0">
                <a:ln w="0"/>
                <a:solidFill>
                  <a:schemeClr val="bg1"/>
                </a:solidFill>
                <a:latin typeface="Arial (Body)"/>
              </a:rPr>
              <a:t> </a:t>
            </a:r>
            <a:r>
              <a:rPr lang="en-US" sz="2400" dirty="0" err="1">
                <a:ln w="0"/>
                <a:solidFill>
                  <a:schemeClr val="bg1"/>
                </a:solidFill>
                <a:latin typeface="Arial (Body)"/>
              </a:rPr>
              <a:t>trên</a:t>
            </a:r>
            <a:r>
              <a:rPr lang="en-US" sz="2400" dirty="0">
                <a:ln w="0"/>
                <a:solidFill>
                  <a:schemeClr val="bg1"/>
                </a:solidFill>
                <a:latin typeface="Arial (Body)"/>
              </a:rPr>
              <a:t> </a:t>
            </a:r>
            <a:r>
              <a:rPr lang="en-US" sz="2400" dirty="0" err="1">
                <a:ln w="0"/>
                <a:solidFill>
                  <a:schemeClr val="bg1"/>
                </a:solidFill>
                <a:latin typeface="Arial (Body)"/>
              </a:rPr>
              <a:t>thế</a:t>
            </a:r>
            <a:r>
              <a:rPr lang="en-US" sz="2400" dirty="0">
                <a:ln w="0"/>
                <a:solidFill>
                  <a:schemeClr val="bg1"/>
                </a:solidFill>
                <a:latin typeface="Arial (Body)"/>
              </a:rPr>
              <a:t> </a:t>
            </a:r>
            <a:r>
              <a:rPr lang="en-US" sz="2400" dirty="0" err="1">
                <a:ln w="0"/>
                <a:solidFill>
                  <a:schemeClr val="bg1"/>
                </a:solidFill>
                <a:latin typeface="Arial (Body)"/>
              </a:rPr>
              <a:t>giới</a:t>
            </a:r>
            <a:r>
              <a:rPr lang="en-US" sz="2400" dirty="0">
                <a:ln w="0"/>
                <a:solidFill>
                  <a:schemeClr val="bg1"/>
                </a:solidFill>
                <a:latin typeface="Arial (Body)"/>
              </a:rPr>
              <a:t> </a:t>
            </a:r>
            <a:r>
              <a:rPr lang="en-US" sz="2400" dirty="0" err="1">
                <a:ln w="0"/>
                <a:solidFill>
                  <a:schemeClr val="bg1"/>
                </a:solidFill>
                <a:latin typeface="Arial (Body)"/>
              </a:rPr>
              <a:t>sử</a:t>
            </a:r>
            <a:r>
              <a:rPr lang="en-US" sz="2400" dirty="0">
                <a:ln w="0"/>
                <a:solidFill>
                  <a:schemeClr val="bg1"/>
                </a:solidFill>
                <a:latin typeface="Arial (Body)"/>
              </a:rPr>
              <a:t> </a:t>
            </a:r>
            <a:r>
              <a:rPr lang="en-US" sz="2400" dirty="0" err="1">
                <a:ln w="0"/>
                <a:solidFill>
                  <a:schemeClr val="bg1"/>
                </a:solidFill>
                <a:latin typeface="Arial (Body)"/>
              </a:rPr>
              <a:t>dụng</a:t>
            </a:r>
            <a:r>
              <a:rPr lang="en-US" sz="2400" dirty="0">
                <a:ln w="0"/>
                <a:solidFill>
                  <a:schemeClr val="bg1"/>
                </a:solidFill>
                <a:latin typeface="Arial (Body)"/>
              </a:rPr>
              <a:t> </a:t>
            </a:r>
            <a:r>
              <a:rPr lang="en-US" sz="2400" dirty="0" err="1">
                <a:ln w="0"/>
                <a:solidFill>
                  <a:schemeClr val="bg1"/>
                </a:solidFill>
                <a:latin typeface="Arial (Body)"/>
              </a:rPr>
              <a:t>công</a:t>
            </a:r>
            <a:r>
              <a:rPr lang="en-US" sz="2400" dirty="0">
                <a:ln w="0"/>
                <a:solidFill>
                  <a:schemeClr val="bg1"/>
                </a:solidFill>
                <a:latin typeface="Arial (Body)"/>
              </a:rPr>
              <a:t> </a:t>
            </a:r>
            <a:r>
              <a:rPr lang="en-US" sz="2400" dirty="0" err="1">
                <a:ln w="0"/>
                <a:solidFill>
                  <a:schemeClr val="bg1"/>
                </a:solidFill>
                <a:latin typeface="Arial (Body)"/>
              </a:rPr>
              <a:t>nghệ</a:t>
            </a:r>
            <a:r>
              <a:rPr lang="en-US" sz="2400" dirty="0">
                <a:ln w="0"/>
                <a:solidFill>
                  <a:schemeClr val="bg1"/>
                </a:solidFill>
                <a:latin typeface="Arial (Body)"/>
              </a:rPr>
              <a:t> </a:t>
            </a:r>
            <a:r>
              <a:rPr lang="en-US" sz="2400" dirty="0" err="1">
                <a:ln w="0"/>
                <a:solidFill>
                  <a:schemeClr val="bg1"/>
                </a:solidFill>
                <a:latin typeface="Arial (Body)"/>
              </a:rPr>
              <a:t>blockchain</a:t>
            </a:r>
            <a:r>
              <a:rPr lang="en-US" sz="2400" dirty="0">
                <a:ln w="0"/>
                <a:solidFill>
                  <a:schemeClr val="bg1"/>
                </a:solidFill>
                <a:latin typeface="Arial (Body)"/>
              </a:rPr>
              <a:t> </a:t>
            </a:r>
            <a:r>
              <a:rPr lang="en-US" sz="2400" dirty="0" err="1">
                <a:ln w="0"/>
                <a:solidFill>
                  <a:schemeClr val="bg1"/>
                </a:solidFill>
                <a:latin typeface="Arial (Body)"/>
              </a:rPr>
              <a:t>trong</a:t>
            </a:r>
            <a:r>
              <a:rPr lang="en-US" sz="2400" dirty="0">
                <a:ln w="0"/>
                <a:solidFill>
                  <a:schemeClr val="bg1"/>
                </a:solidFill>
                <a:latin typeface="Arial (Body)"/>
              </a:rPr>
              <a:t> </a:t>
            </a:r>
            <a:r>
              <a:rPr lang="en-US" sz="2400" dirty="0" err="1">
                <a:ln w="0"/>
                <a:solidFill>
                  <a:schemeClr val="bg1"/>
                </a:solidFill>
                <a:latin typeface="Arial (Body)"/>
              </a:rPr>
              <a:t>dịch</a:t>
            </a:r>
            <a:r>
              <a:rPr lang="en-US" sz="2400" dirty="0">
                <a:ln w="0"/>
                <a:solidFill>
                  <a:schemeClr val="bg1"/>
                </a:solidFill>
                <a:latin typeface="Arial (Body)"/>
              </a:rPr>
              <a:t> </a:t>
            </a:r>
            <a:r>
              <a:rPr lang="en-US" sz="2400" dirty="0" err="1">
                <a:ln w="0"/>
                <a:solidFill>
                  <a:schemeClr val="bg1"/>
                </a:solidFill>
                <a:latin typeface="Arial (Body)"/>
              </a:rPr>
              <a:t>vụ</a:t>
            </a:r>
            <a:r>
              <a:rPr lang="en-US" sz="2400" dirty="0">
                <a:ln w="0"/>
                <a:solidFill>
                  <a:schemeClr val="bg1"/>
                </a:solidFill>
                <a:latin typeface="Arial (Body)"/>
              </a:rPr>
              <a:t> </a:t>
            </a:r>
            <a:r>
              <a:rPr lang="en-US" sz="2400" dirty="0" err="1">
                <a:ln w="0"/>
                <a:solidFill>
                  <a:schemeClr val="bg1"/>
                </a:solidFill>
                <a:latin typeface="Arial (Body)"/>
              </a:rPr>
              <a:t>chuyển</a:t>
            </a:r>
            <a:r>
              <a:rPr lang="en-US" sz="2400" dirty="0">
                <a:ln w="0"/>
                <a:solidFill>
                  <a:schemeClr val="bg1"/>
                </a:solidFill>
                <a:latin typeface="Arial (Body)"/>
              </a:rPr>
              <a:t> </a:t>
            </a:r>
            <a:r>
              <a:rPr lang="en-US" sz="2400" dirty="0" err="1">
                <a:ln w="0"/>
                <a:solidFill>
                  <a:schemeClr val="bg1"/>
                </a:solidFill>
                <a:latin typeface="Arial (Body)"/>
              </a:rPr>
              <a:t>tiền</a:t>
            </a:r>
            <a:r>
              <a:rPr lang="en-US" sz="2400" dirty="0">
                <a:ln w="0"/>
                <a:solidFill>
                  <a:schemeClr val="bg1"/>
                </a:solidFill>
                <a:latin typeface="Arial (Body)"/>
              </a:rPr>
              <a:t> </a:t>
            </a:r>
            <a:r>
              <a:rPr lang="en-US" sz="2400" dirty="0" err="1">
                <a:ln w="0"/>
                <a:solidFill>
                  <a:schemeClr val="bg1"/>
                </a:solidFill>
                <a:latin typeface="Arial (Body)"/>
              </a:rPr>
              <a:t>nội</a:t>
            </a:r>
            <a:r>
              <a:rPr lang="en-US" sz="2400" dirty="0">
                <a:ln w="0"/>
                <a:solidFill>
                  <a:schemeClr val="bg1"/>
                </a:solidFill>
                <a:latin typeface="Arial (Body)"/>
              </a:rPr>
              <a:t> </a:t>
            </a:r>
            <a:r>
              <a:rPr lang="en-US" sz="2400" dirty="0" err="1">
                <a:ln w="0"/>
                <a:solidFill>
                  <a:schemeClr val="bg1"/>
                </a:solidFill>
                <a:latin typeface="Arial (Body)"/>
              </a:rPr>
              <a:t>địa</a:t>
            </a:r>
            <a:r>
              <a:rPr lang="en-US" sz="2400" dirty="0">
                <a:ln w="0"/>
                <a:solidFill>
                  <a:schemeClr val="bg1"/>
                </a:solidFill>
                <a:latin typeface="Arial (Body)"/>
              </a:rPr>
              <a:t> </a:t>
            </a:r>
            <a:r>
              <a:rPr lang="en-US" sz="2400" dirty="0" err="1">
                <a:ln w="0"/>
                <a:solidFill>
                  <a:schemeClr val="bg1"/>
                </a:solidFill>
                <a:latin typeface="Arial (Body)"/>
              </a:rPr>
              <a:t>và</a:t>
            </a:r>
            <a:r>
              <a:rPr lang="en-US" sz="2400" dirty="0">
                <a:ln w="0"/>
                <a:solidFill>
                  <a:schemeClr val="bg1"/>
                </a:solidFill>
                <a:latin typeface="Arial (Body)"/>
              </a:rPr>
              <a:t> </a:t>
            </a:r>
            <a:r>
              <a:rPr lang="en-US" sz="2400" dirty="0" err="1">
                <a:ln w="0"/>
                <a:solidFill>
                  <a:schemeClr val="bg1"/>
                </a:solidFill>
                <a:latin typeface="Arial (Body)"/>
              </a:rPr>
              <a:t>quốc</a:t>
            </a:r>
            <a:r>
              <a:rPr lang="en-US" sz="2400" dirty="0">
                <a:ln w="0"/>
                <a:solidFill>
                  <a:schemeClr val="bg1"/>
                </a:solidFill>
                <a:latin typeface="Arial (Body)"/>
              </a:rPr>
              <a:t> </a:t>
            </a:r>
            <a:r>
              <a:rPr lang="en-US" sz="2400" dirty="0" err="1">
                <a:ln w="0"/>
                <a:solidFill>
                  <a:schemeClr val="bg1"/>
                </a:solidFill>
                <a:latin typeface="Arial (Body)"/>
              </a:rPr>
              <a:t>tế</a:t>
            </a:r>
            <a:r>
              <a:rPr lang="en-US" sz="2400" dirty="0">
                <a:ln w="0"/>
                <a:solidFill>
                  <a:schemeClr val="bg1"/>
                </a:solidFill>
                <a:latin typeface="Arial (Body)"/>
              </a:rPr>
              <a:t>, </a:t>
            </a:r>
            <a:r>
              <a:rPr lang="en-US" sz="2400" dirty="0" err="1">
                <a:ln w="0"/>
                <a:solidFill>
                  <a:schemeClr val="bg1"/>
                </a:solidFill>
                <a:latin typeface="Arial (Body)"/>
              </a:rPr>
              <a:t>làm</a:t>
            </a:r>
            <a:r>
              <a:rPr lang="en-US" sz="2400" dirty="0">
                <a:ln w="0"/>
                <a:solidFill>
                  <a:schemeClr val="bg1"/>
                </a:solidFill>
                <a:latin typeface="Arial (Body)"/>
              </a:rPr>
              <a:t> </a:t>
            </a:r>
            <a:r>
              <a:rPr lang="en-US" sz="2400" dirty="0" err="1">
                <a:ln w="0"/>
                <a:solidFill>
                  <a:schemeClr val="bg1"/>
                </a:solidFill>
                <a:latin typeface="Arial (Body)"/>
              </a:rPr>
              <a:t>tăng</a:t>
            </a:r>
            <a:r>
              <a:rPr lang="en-US" sz="2400" dirty="0">
                <a:ln w="0"/>
                <a:solidFill>
                  <a:schemeClr val="bg1"/>
                </a:solidFill>
                <a:latin typeface="Arial (Body)"/>
              </a:rPr>
              <a:t> </a:t>
            </a:r>
            <a:r>
              <a:rPr lang="en-US" sz="2400" dirty="0" err="1">
                <a:ln w="0"/>
                <a:solidFill>
                  <a:schemeClr val="bg1"/>
                </a:solidFill>
                <a:latin typeface="Arial (Body)"/>
              </a:rPr>
              <a:t>hiệu</a:t>
            </a:r>
            <a:r>
              <a:rPr lang="en-US" sz="2400" dirty="0">
                <a:ln w="0"/>
                <a:solidFill>
                  <a:schemeClr val="bg1"/>
                </a:solidFill>
                <a:latin typeface="Arial (Body)"/>
              </a:rPr>
              <a:t> </a:t>
            </a:r>
            <a:r>
              <a:rPr lang="en-US" sz="2400" dirty="0" err="1">
                <a:ln w="0"/>
                <a:solidFill>
                  <a:schemeClr val="bg1"/>
                </a:solidFill>
                <a:latin typeface="Arial (Body)"/>
              </a:rPr>
              <a:t>suất</a:t>
            </a:r>
            <a:r>
              <a:rPr lang="en-US" sz="2400" dirty="0">
                <a:ln w="0"/>
                <a:solidFill>
                  <a:schemeClr val="bg1"/>
                </a:solidFill>
                <a:latin typeface="Arial (Body)"/>
              </a:rPr>
              <a:t>, </a:t>
            </a:r>
            <a:r>
              <a:rPr lang="en-US" sz="2400" dirty="0" err="1">
                <a:ln w="0"/>
                <a:solidFill>
                  <a:schemeClr val="bg1"/>
                </a:solidFill>
                <a:latin typeface="Arial (Body)"/>
              </a:rPr>
              <a:t>sự</a:t>
            </a:r>
            <a:r>
              <a:rPr lang="en-US" sz="2400" dirty="0">
                <a:ln w="0"/>
                <a:solidFill>
                  <a:schemeClr val="bg1"/>
                </a:solidFill>
                <a:latin typeface="Arial (Body)"/>
              </a:rPr>
              <a:t> minh </a:t>
            </a:r>
            <a:r>
              <a:rPr lang="en-US" sz="2400" dirty="0" err="1">
                <a:ln w="0"/>
                <a:solidFill>
                  <a:schemeClr val="bg1"/>
                </a:solidFill>
                <a:latin typeface="Arial (Body)"/>
              </a:rPr>
              <a:t>bạch</a:t>
            </a:r>
            <a:r>
              <a:rPr lang="en-US" sz="2400" dirty="0">
                <a:ln w="0"/>
                <a:solidFill>
                  <a:schemeClr val="bg1"/>
                </a:solidFill>
                <a:latin typeface="Arial (Body)"/>
              </a:rPr>
              <a:t>, </a:t>
            </a:r>
            <a:r>
              <a:rPr lang="en-US" sz="2400" dirty="0" err="1">
                <a:ln w="0"/>
                <a:solidFill>
                  <a:schemeClr val="bg1"/>
                </a:solidFill>
                <a:latin typeface="Arial (Body)"/>
              </a:rPr>
              <a:t>giảm</a:t>
            </a:r>
            <a:r>
              <a:rPr lang="en-US" sz="2400" dirty="0">
                <a:ln w="0"/>
                <a:solidFill>
                  <a:schemeClr val="bg1"/>
                </a:solidFill>
                <a:latin typeface="Arial (Body)"/>
              </a:rPr>
              <a:t> chi </a:t>
            </a:r>
            <a:r>
              <a:rPr lang="en-US" sz="2400" dirty="0" err="1">
                <a:ln w="0"/>
                <a:solidFill>
                  <a:schemeClr val="bg1"/>
                </a:solidFill>
                <a:latin typeface="Arial (Body)"/>
              </a:rPr>
              <a:t>phí</a:t>
            </a:r>
            <a:r>
              <a:rPr lang="en-US" sz="2400" dirty="0">
                <a:ln w="0"/>
                <a:solidFill>
                  <a:schemeClr val="bg1"/>
                </a:solidFill>
                <a:latin typeface="Arial (Body)"/>
              </a:rPr>
              <a:t> </a:t>
            </a:r>
            <a:r>
              <a:rPr lang="en-US" sz="2400" dirty="0" err="1">
                <a:ln w="0"/>
                <a:solidFill>
                  <a:schemeClr val="bg1"/>
                </a:solidFill>
                <a:latin typeface="Arial (Body)"/>
              </a:rPr>
              <a:t>và</a:t>
            </a:r>
            <a:r>
              <a:rPr lang="en-US" sz="2400" dirty="0">
                <a:ln w="0"/>
                <a:solidFill>
                  <a:schemeClr val="bg1"/>
                </a:solidFill>
                <a:latin typeface="Arial (Body)"/>
              </a:rPr>
              <a:t> </a:t>
            </a:r>
            <a:r>
              <a:rPr lang="en-US" sz="2400" dirty="0" err="1">
                <a:ln w="0"/>
                <a:solidFill>
                  <a:schemeClr val="bg1"/>
                </a:solidFill>
                <a:latin typeface="Arial (Body)"/>
              </a:rPr>
              <a:t>cải</a:t>
            </a:r>
            <a:r>
              <a:rPr lang="en-US" sz="2400" dirty="0">
                <a:ln w="0"/>
                <a:solidFill>
                  <a:schemeClr val="bg1"/>
                </a:solidFill>
                <a:latin typeface="Arial (Body)"/>
              </a:rPr>
              <a:t> </a:t>
            </a:r>
            <a:r>
              <a:rPr lang="en-US" sz="2400" dirty="0" err="1">
                <a:ln w="0"/>
                <a:solidFill>
                  <a:schemeClr val="bg1"/>
                </a:solidFill>
                <a:latin typeface="Arial (Body)"/>
              </a:rPr>
              <a:t>thiện</a:t>
            </a:r>
            <a:r>
              <a:rPr lang="en-US" sz="2400" dirty="0">
                <a:ln w="0"/>
                <a:solidFill>
                  <a:schemeClr val="bg1"/>
                </a:solidFill>
                <a:latin typeface="Arial (Body)"/>
              </a:rPr>
              <a:t> </a:t>
            </a:r>
            <a:r>
              <a:rPr lang="en-US" sz="2400" dirty="0" err="1">
                <a:ln w="0"/>
                <a:solidFill>
                  <a:schemeClr val="bg1"/>
                </a:solidFill>
                <a:latin typeface="Arial (Body)"/>
              </a:rPr>
              <a:t>trải</a:t>
            </a:r>
            <a:r>
              <a:rPr lang="en-US" sz="2400" dirty="0">
                <a:ln w="0"/>
                <a:solidFill>
                  <a:schemeClr val="bg1"/>
                </a:solidFill>
                <a:latin typeface="Arial (Body)"/>
              </a:rPr>
              <a:t> </a:t>
            </a:r>
            <a:r>
              <a:rPr lang="en-US" sz="2400" dirty="0" err="1">
                <a:ln w="0"/>
                <a:solidFill>
                  <a:schemeClr val="bg1"/>
                </a:solidFill>
                <a:latin typeface="Arial (Body)"/>
              </a:rPr>
              <a:t>nghiệm</a:t>
            </a:r>
            <a:r>
              <a:rPr lang="en-US" sz="2400" dirty="0">
                <a:ln w="0"/>
                <a:solidFill>
                  <a:schemeClr val="bg1"/>
                </a:solidFill>
                <a:latin typeface="Arial (Body)"/>
              </a:rPr>
              <a:t> </a:t>
            </a:r>
            <a:r>
              <a:rPr lang="en-US" sz="2400" dirty="0" err="1">
                <a:ln w="0"/>
                <a:solidFill>
                  <a:schemeClr val="bg1"/>
                </a:solidFill>
                <a:latin typeface="Arial (Body)"/>
              </a:rPr>
              <a:t>cho</a:t>
            </a:r>
            <a:r>
              <a:rPr lang="en-US" sz="2400" dirty="0">
                <a:ln w="0"/>
                <a:solidFill>
                  <a:schemeClr val="bg1"/>
                </a:solidFill>
                <a:latin typeface="Arial (Body)"/>
              </a:rPr>
              <a:t> </a:t>
            </a:r>
            <a:r>
              <a:rPr lang="en-US" sz="2400" dirty="0" err="1">
                <a:ln w="0"/>
                <a:solidFill>
                  <a:schemeClr val="bg1"/>
                </a:solidFill>
                <a:latin typeface="Arial (Body)"/>
              </a:rPr>
              <a:t>khách</a:t>
            </a:r>
            <a:r>
              <a:rPr lang="en-US" sz="2400" dirty="0">
                <a:ln w="0"/>
                <a:solidFill>
                  <a:schemeClr val="bg1"/>
                </a:solidFill>
                <a:latin typeface="Arial (Body)"/>
              </a:rPr>
              <a:t> </a:t>
            </a:r>
            <a:r>
              <a:rPr lang="en-US" sz="2400" dirty="0" err="1">
                <a:ln w="0"/>
                <a:solidFill>
                  <a:schemeClr val="bg1"/>
                </a:solidFill>
                <a:latin typeface="Arial (Body)"/>
              </a:rPr>
              <a:t>hàng</a:t>
            </a:r>
            <a:r>
              <a:rPr lang="en-US" sz="2400" dirty="0">
                <a:ln w="0"/>
                <a:solidFill>
                  <a:schemeClr val="bg1"/>
                </a:solidFill>
                <a:latin typeface="Arial (Body)"/>
              </a:rPr>
              <a:t>.</a:t>
            </a:r>
          </a:p>
        </p:txBody>
      </p:sp>
      <p:pic>
        <p:nvPicPr>
          <p:cNvPr id="1026" name="Picture 2" descr="Kết quả hình ảnh cho ocbc bank logo 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36086" y="2299419"/>
            <a:ext cx="8119827" cy="1741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2848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extLst/>
          </a:blip>
          <a:stretch/>
        </a:blipFill>
        <a:effectLst/>
      </p:bgPr>
    </p:bg>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6D22F896-40B5-4ADD-8801-0D06FADFA095}" type="slidenum">
              <a:rPr lang="en-US" sz="1200" smtClean="0"/>
              <a:t>15</a:t>
            </a:fld>
            <a:endParaRPr lang="en-US" sz="12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Rounded Rectangle 9"/>
          <p:cNvSpPr/>
          <p:nvPr/>
        </p:nvSpPr>
        <p:spPr>
          <a:xfrm>
            <a:off x="531341" y="358346"/>
            <a:ext cx="5276335" cy="560257"/>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err="1" smtClean="0">
                <a:latin typeface="Arial (Headings)"/>
              </a:rPr>
              <a:t>Ứng</a:t>
            </a:r>
            <a:r>
              <a:rPr lang="en-US" dirty="0" smtClean="0">
                <a:latin typeface="Arial (Headings)"/>
              </a:rPr>
              <a:t> </a:t>
            </a:r>
            <a:r>
              <a:rPr lang="en-US" dirty="0" err="1" smtClean="0">
                <a:latin typeface="Arial (Headings)"/>
              </a:rPr>
              <a:t>dụng</a:t>
            </a:r>
            <a:r>
              <a:rPr lang="en-US" dirty="0" smtClean="0">
                <a:latin typeface="Arial (Headings)"/>
              </a:rPr>
              <a:t> </a:t>
            </a:r>
            <a:r>
              <a:rPr lang="en-US" dirty="0" err="1" smtClean="0">
                <a:latin typeface="Arial (Headings)"/>
              </a:rPr>
              <a:t>Blockchain</a:t>
            </a:r>
            <a:r>
              <a:rPr lang="en-US" dirty="0" smtClean="0">
                <a:latin typeface="Arial (Headings)"/>
              </a:rPr>
              <a:t> </a:t>
            </a:r>
            <a:r>
              <a:rPr lang="en-US" dirty="0" err="1" smtClean="0">
                <a:latin typeface="Arial (Headings)"/>
              </a:rPr>
              <a:t>trong</a:t>
            </a:r>
            <a:r>
              <a:rPr lang="en-US" dirty="0" smtClean="0">
                <a:latin typeface="Arial (Headings)"/>
              </a:rPr>
              <a:t> y </a:t>
            </a:r>
            <a:r>
              <a:rPr lang="en-US" dirty="0" err="1" smtClean="0">
                <a:latin typeface="Arial (Headings)"/>
              </a:rPr>
              <a:t>tê</a:t>
            </a:r>
            <a:r>
              <a:rPr lang="en-US" dirty="0" smtClean="0">
                <a:latin typeface="Arial (Headings)"/>
              </a:rPr>
              <a:t>́</a:t>
            </a:r>
            <a:endParaRPr lang="en-US" dirty="0">
              <a:latin typeface="Arial (Headings)"/>
            </a:endParaRPr>
          </a:p>
        </p:txBody>
      </p:sp>
      <p:sp>
        <p:nvSpPr>
          <p:cNvPr id="12" name="Rectangle 11"/>
          <p:cNvSpPr/>
          <p:nvPr/>
        </p:nvSpPr>
        <p:spPr>
          <a:xfrm>
            <a:off x="10695709" y="0"/>
            <a:ext cx="1496291" cy="955673"/>
          </a:xfrm>
          <a:prstGeom prst="rect">
            <a:avLst/>
          </a:prstGeom>
          <a:solidFill>
            <a:schemeClr val="bg1">
              <a:lumMod val="95000"/>
              <a:lumOff val="5000"/>
              <a:alpha val="7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1200" dirty="0" smtClean="0">
                <a:solidFill>
                  <a:schemeClr val="tx1"/>
                </a:solidFill>
              </a:rPr>
              <a:t>1. </a:t>
            </a:r>
            <a:r>
              <a:rPr lang="en-US" sz="1200" dirty="0" err="1" smtClean="0">
                <a:solidFill>
                  <a:schemeClr val="tx1"/>
                </a:solidFill>
              </a:rPr>
              <a:t>TỔNG</a:t>
            </a:r>
            <a:r>
              <a:rPr lang="en-US" sz="1200" dirty="0" smtClean="0">
                <a:solidFill>
                  <a:schemeClr val="tx1"/>
                </a:solidFill>
              </a:rPr>
              <a:t> </a:t>
            </a:r>
            <a:r>
              <a:rPr lang="en-US" sz="1200" dirty="0" err="1" smtClean="0">
                <a:solidFill>
                  <a:schemeClr val="tx1"/>
                </a:solidFill>
              </a:rPr>
              <a:t>QUAN</a:t>
            </a:r>
            <a:r>
              <a:rPr lang="en-US" sz="1200" dirty="0"/>
              <a:t/>
            </a:r>
            <a:br>
              <a:rPr lang="en-US" sz="1200" dirty="0"/>
            </a:br>
            <a:r>
              <a:rPr lang="en-US" sz="1200" dirty="0" smtClean="0">
                <a:solidFill>
                  <a:schemeClr val="tx1"/>
                </a:solidFill>
                <a:latin typeface="Arial" panose="020B0604020202020204" pitchFamily="34" charset="0"/>
                <a:cs typeface="Arial" panose="020B0604020202020204" pitchFamily="34" charset="0"/>
              </a:rPr>
              <a:t>2. </a:t>
            </a:r>
            <a:r>
              <a:rPr lang="en-US" sz="1200" dirty="0" err="1" smtClean="0">
                <a:solidFill>
                  <a:schemeClr val="tx1"/>
                </a:solidFill>
                <a:latin typeface="Arial" panose="020B0604020202020204" pitchFamily="34" charset="0"/>
                <a:cs typeface="Arial" panose="020B0604020202020204" pitchFamily="34" charset="0"/>
              </a:rPr>
              <a:t>CÁC</a:t>
            </a:r>
            <a:r>
              <a:rPr lang="en-US" sz="1200" dirty="0" smtClean="0">
                <a:solidFill>
                  <a:schemeClr val="tx1"/>
                </a:solidFill>
                <a:latin typeface="Arial" panose="020B0604020202020204" pitchFamily="34" charset="0"/>
                <a:cs typeface="Arial" panose="020B0604020202020204" pitchFamily="34" charset="0"/>
              </a:rPr>
              <a:t> </a:t>
            </a:r>
            <a:r>
              <a:rPr lang="en-US" sz="1200" dirty="0" err="1">
                <a:solidFill>
                  <a:schemeClr val="tx1"/>
                </a:solidFill>
                <a:latin typeface="Arial" panose="020B0604020202020204" pitchFamily="34" charset="0"/>
                <a:cs typeface="Arial" panose="020B0604020202020204" pitchFamily="34" charset="0"/>
              </a:rPr>
              <a:t>ĐẶC</a:t>
            </a:r>
            <a:r>
              <a:rPr lang="en-US" sz="1200" dirty="0">
                <a:solidFill>
                  <a:schemeClr val="tx1"/>
                </a:solidFill>
                <a:latin typeface="Arial" panose="020B0604020202020204" pitchFamily="34" charset="0"/>
                <a:cs typeface="Arial" panose="020B0604020202020204" pitchFamily="34" charset="0"/>
              </a:rPr>
              <a:t> </a:t>
            </a:r>
            <a:r>
              <a:rPr lang="en-US" sz="1200" dirty="0" err="1" smtClean="0">
                <a:solidFill>
                  <a:schemeClr val="tx1"/>
                </a:solidFill>
                <a:latin typeface="Arial" panose="020B0604020202020204" pitchFamily="34" charset="0"/>
                <a:cs typeface="Arial" panose="020B0604020202020204" pitchFamily="34" charset="0"/>
              </a:rPr>
              <a:t>TÍNH</a:t>
            </a:r>
            <a:r>
              <a:rPr lang="en-US" sz="1200" dirty="0">
                <a:solidFill>
                  <a:schemeClr val="tx1"/>
                </a:solidFill>
              </a:rPr>
              <a:t/>
            </a:r>
            <a:br>
              <a:rPr lang="en-US" sz="1200" dirty="0">
                <a:solidFill>
                  <a:schemeClr val="tx1"/>
                </a:solidFill>
              </a:rPr>
            </a:br>
            <a:r>
              <a:rPr lang="en-US" sz="1200" dirty="0" smtClean="0">
                <a:solidFill>
                  <a:schemeClr val="tx2">
                    <a:lumMod val="75000"/>
                  </a:schemeClr>
                </a:solidFill>
              </a:rPr>
              <a:t>3. </a:t>
            </a:r>
            <a:r>
              <a:rPr lang="en-US" sz="1200" dirty="0" err="1" smtClean="0">
                <a:solidFill>
                  <a:schemeClr val="tx2">
                    <a:lumMod val="75000"/>
                  </a:schemeClr>
                </a:solidFill>
              </a:rPr>
              <a:t>ỨNG</a:t>
            </a:r>
            <a:r>
              <a:rPr lang="en-US" sz="1200" dirty="0" smtClean="0">
                <a:solidFill>
                  <a:schemeClr val="tx2">
                    <a:lumMod val="75000"/>
                  </a:schemeClr>
                </a:solidFill>
              </a:rPr>
              <a:t> </a:t>
            </a:r>
            <a:r>
              <a:rPr lang="en-US" sz="1200" dirty="0" err="1" smtClean="0">
                <a:solidFill>
                  <a:schemeClr val="tx2">
                    <a:lumMod val="75000"/>
                  </a:schemeClr>
                </a:solidFill>
              </a:rPr>
              <a:t>DỤNG</a:t>
            </a:r>
            <a:r>
              <a:rPr lang="en-US" sz="1200" dirty="0" smtClean="0">
                <a:solidFill>
                  <a:schemeClr val="tx2">
                    <a:lumMod val="75000"/>
                  </a:schemeClr>
                </a:solidFill>
              </a:rPr>
              <a:t> </a:t>
            </a:r>
            <a:r>
              <a:rPr lang="en-US" sz="1200" dirty="0"/>
              <a:t/>
            </a:r>
            <a:br>
              <a:rPr lang="en-US" sz="1200" dirty="0"/>
            </a:br>
            <a:r>
              <a:rPr lang="en-US" sz="1200" dirty="0" smtClean="0"/>
              <a:t>4.</a:t>
            </a:r>
            <a:r>
              <a:rPr lang="en-US" sz="1200" dirty="0"/>
              <a:t> </a:t>
            </a:r>
            <a:r>
              <a:rPr lang="en-US" sz="1200" dirty="0" err="1" smtClean="0"/>
              <a:t>KẾT</a:t>
            </a:r>
            <a:r>
              <a:rPr lang="en-US" sz="1200" dirty="0" smtClean="0"/>
              <a:t> </a:t>
            </a:r>
            <a:r>
              <a:rPr lang="en-US" sz="1200" dirty="0" err="1" smtClean="0"/>
              <a:t>LUẬN</a:t>
            </a:r>
            <a:endParaRPr lang="en-US" sz="1200" dirty="0"/>
          </a:p>
        </p:txBody>
      </p:sp>
      <p:sp>
        <p:nvSpPr>
          <p:cNvPr id="13" name="TextBox 12"/>
          <p:cNvSpPr txBox="1"/>
          <p:nvPr/>
        </p:nvSpPr>
        <p:spPr>
          <a:xfrm>
            <a:off x="943232" y="4241976"/>
            <a:ext cx="10894541" cy="1569660"/>
          </a:xfrm>
          <a:prstGeom prst="rect">
            <a:avLst/>
          </a:prstGeom>
          <a:noFill/>
        </p:spPr>
        <p:txBody>
          <a:bodyPr wrap="square" rtlCol="0">
            <a:spAutoFit/>
          </a:bodyPr>
          <a:lstStyle/>
          <a:p>
            <a:r>
              <a:rPr lang="en-US" sz="2400" dirty="0" err="1">
                <a:solidFill>
                  <a:schemeClr val="bg1"/>
                </a:solidFill>
                <a:latin typeface="Arial (Body)"/>
              </a:rPr>
              <a:t>MedicalChain</a:t>
            </a:r>
            <a:r>
              <a:rPr lang="en-US" sz="2400" dirty="0">
                <a:solidFill>
                  <a:schemeClr val="bg1"/>
                </a:solidFill>
                <a:latin typeface="Arial (Body)"/>
              </a:rPr>
              <a:t> </a:t>
            </a:r>
            <a:r>
              <a:rPr lang="en-US" sz="2400" dirty="0" err="1">
                <a:solidFill>
                  <a:schemeClr val="bg1"/>
                </a:solidFill>
                <a:latin typeface="Arial (Body)"/>
              </a:rPr>
              <a:t>một</a:t>
            </a:r>
            <a:r>
              <a:rPr lang="en-US" sz="2400" dirty="0">
                <a:solidFill>
                  <a:schemeClr val="bg1"/>
                </a:solidFill>
                <a:latin typeface="Arial (Body)"/>
              </a:rPr>
              <a:t> </a:t>
            </a:r>
            <a:r>
              <a:rPr lang="en-US" sz="2400" dirty="0" err="1">
                <a:solidFill>
                  <a:schemeClr val="bg1"/>
                </a:solidFill>
                <a:latin typeface="Arial (Body)"/>
              </a:rPr>
              <a:t>trong</a:t>
            </a:r>
            <a:r>
              <a:rPr lang="en-US" sz="2400" dirty="0">
                <a:solidFill>
                  <a:schemeClr val="bg1"/>
                </a:solidFill>
                <a:latin typeface="Arial (Body)"/>
              </a:rPr>
              <a:t> </a:t>
            </a:r>
            <a:r>
              <a:rPr lang="en-US" sz="2400" dirty="0" err="1">
                <a:solidFill>
                  <a:schemeClr val="bg1"/>
                </a:solidFill>
                <a:latin typeface="Arial (Body)"/>
              </a:rPr>
              <a:t>những</a:t>
            </a:r>
            <a:r>
              <a:rPr lang="en-US" sz="2400" dirty="0">
                <a:solidFill>
                  <a:schemeClr val="bg1"/>
                </a:solidFill>
                <a:latin typeface="Arial (Body)"/>
              </a:rPr>
              <a:t> </a:t>
            </a:r>
            <a:r>
              <a:rPr lang="en-US" sz="2400" dirty="0" err="1">
                <a:solidFill>
                  <a:schemeClr val="bg1"/>
                </a:solidFill>
                <a:latin typeface="Arial (Body)"/>
              </a:rPr>
              <a:t>mô</a:t>
            </a:r>
            <a:r>
              <a:rPr lang="en-US" sz="2400" dirty="0">
                <a:solidFill>
                  <a:schemeClr val="bg1"/>
                </a:solidFill>
                <a:latin typeface="Arial (Body)"/>
              </a:rPr>
              <a:t> </a:t>
            </a:r>
            <a:r>
              <a:rPr lang="en-US" sz="2400" dirty="0" err="1">
                <a:solidFill>
                  <a:schemeClr val="bg1"/>
                </a:solidFill>
                <a:latin typeface="Arial (Body)"/>
              </a:rPr>
              <a:t>hình</a:t>
            </a:r>
            <a:r>
              <a:rPr lang="en-US" sz="2400" dirty="0">
                <a:solidFill>
                  <a:schemeClr val="bg1"/>
                </a:solidFill>
                <a:latin typeface="Arial (Body)"/>
              </a:rPr>
              <a:t> </a:t>
            </a:r>
            <a:r>
              <a:rPr lang="en-US" sz="2400" dirty="0" err="1">
                <a:solidFill>
                  <a:schemeClr val="bg1"/>
                </a:solidFill>
                <a:latin typeface="Arial (Body)"/>
              </a:rPr>
              <a:t>mạng</a:t>
            </a:r>
            <a:r>
              <a:rPr lang="en-US" sz="2400" dirty="0">
                <a:solidFill>
                  <a:schemeClr val="bg1"/>
                </a:solidFill>
                <a:latin typeface="Arial (Body)"/>
              </a:rPr>
              <a:t> </a:t>
            </a:r>
            <a:r>
              <a:rPr lang="en-US" sz="2400" dirty="0" err="1">
                <a:solidFill>
                  <a:schemeClr val="bg1"/>
                </a:solidFill>
                <a:latin typeface="Arial (Body)"/>
              </a:rPr>
              <a:t>lưới</a:t>
            </a:r>
            <a:r>
              <a:rPr lang="en-US" sz="2400" dirty="0">
                <a:solidFill>
                  <a:schemeClr val="bg1"/>
                </a:solidFill>
                <a:latin typeface="Arial (Body)"/>
              </a:rPr>
              <a:t> </a:t>
            </a:r>
            <a:r>
              <a:rPr lang="en-US" sz="2400" dirty="0" err="1">
                <a:solidFill>
                  <a:schemeClr val="bg1"/>
                </a:solidFill>
                <a:latin typeface="Arial (Body)"/>
              </a:rPr>
              <a:t>Blockchain</a:t>
            </a:r>
            <a:r>
              <a:rPr lang="en-US" sz="2400" dirty="0">
                <a:solidFill>
                  <a:schemeClr val="bg1"/>
                </a:solidFill>
                <a:latin typeface="Arial (Body)"/>
              </a:rPr>
              <a:t> </a:t>
            </a:r>
            <a:r>
              <a:rPr lang="en-US" sz="2400" dirty="0" err="1">
                <a:solidFill>
                  <a:schemeClr val="bg1"/>
                </a:solidFill>
                <a:latin typeface="Arial (Body)"/>
              </a:rPr>
              <a:t>trong</a:t>
            </a:r>
            <a:r>
              <a:rPr lang="en-US" sz="2400" dirty="0">
                <a:solidFill>
                  <a:schemeClr val="bg1"/>
                </a:solidFill>
                <a:latin typeface="Arial (Body)"/>
              </a:rPr>
              <a:t> </a:t>
            </a:r>
            <a:r>
              <a:rPr lang="en-US" sz="2400" dirty="0" err="1">
                <a:solidFill>
                  <a:schemeClr val="bg1"/>
                </a:solidFill>
                <a:latin typeface="Arial (Body)"/>
              </a:rPr>
              <a:t>lĩnh</a:t>
            </a:r>
            <a:r>
              <a:rPr lang="en-US" sz="2400" dirty="0">
                <a:solidFill>
                  <a:schemeClr val="bg1"/>
                </a:solidFill>
                <a:latin typeface="Arial (Body)"/>
              </a:rPr>
              <a:t> </a:t>
            </a:r>
            <a:r>
              <a:rPr lang="en-US" sz="2400" dirty="0" err="1">
                <a:solidFill>
                  <a:schemeClr val="bg1"/>
                </a:solidFill>
                <a:latin typeface="Arial (Body)"/>
              </a:rPr>
              <a:t>vực</a:t>
            </a:r>
            <a:r>
              <a:rPr lang="en-US" sz="2400" dirty="0">
                <a:solidFill>
                  <a:schemeClr val="bg1"/>
                </a:solidFill>
                <a:latin typeface="Arial (Body)"/>
              </a:rPr>
              <a:t> </a:t>
            </a:r>
            <a:r>
              <a:rPr lang="en-US" sz="2400" dirty="0" err="1">
                <a:solidFill>
                  <a:schemeClr val="bg1"/>
                </a:solidFill>
                <a:latin typeface="Arial (Body)"/>
              </a:rPr>
              <a:t>chăm</a:t>
            </a:r>
            <a:r>
              <a:rPr lang="en-US" sz="2400" dirty="0">
                <a:solidFill>
                  <a:schemeClr val="bg1"/>
                </a:solidFill>
                <a:latin typeface="Arial (Body)"/>
              </a:rPr>
              <a:t> </a:t>
            </a:r>
            <a:r>
              <a:rPr lang="en-US" sz="2400" dirty="0" err="1">
                <a:solidFill>
                  <a:schemeClr val="bg1"/>
                </a:solidFill>
                <a:latin typeface="Arial (Body)"/>
              </a:rPr>
              <a:t>sóc</a:t>
            </a:r>
            <a:r>
              <a:rPr lang="en-US" sz="2400" dirty="0">
                <a:solidFill>
                  <a:schemeClr val="bg1"/>
                </a:solidFill>
                <a:latin typeface="Arial (Body)"/>
              </a:rPr>
              <a:t> </a:t>
            </a:r>
            <a:r>
              <a:rPr lang="en-US" sz="2400" dirty="0" err="1">
                <a:solidFill>
                  <a:schemeClr val="bg1"/>
                </a:solidFill>
                <a:latin typeface="Arial (Body)"/>
              </a:rPr>
              <a:t>sức</a:t>
            </a:r>
            <a:r>
              <a:rPr lang="en-US" sz="2400" dirty="0">
                <a:solidFill>
                  <a:schemeClr val="bg1"/>
                </a:solidFill>
                <a:latin typeface="Arial (Body)"/>
              </a:rPr>
              <a:t> </a:t>
            </a:r>
            <a:r>
              <a:rPr lang="en-US" sz="2400" dirty="0" err="1">
                <a:solidFill>
                  <a:schemeClr val="bg1"/>
                </a:solidFill>
                <a:latin typeface="Arial (Body)"/>
              </a:rPr>
              <a:t>khỏe</a:t>
            </a:r>
            <a:r>
              <a:rPr lang="en-US" sz="2400" dirty="0">
                <a:solidFill>
                  <a:schemeClr val="bg1"/>
                </a:solidFill>
                <a:latin typeface="Arial (Body)"/>
              </a:rPr>
              <a:t>. </a:t>
            </a:r>
            <a:r>
              <a:rPr lang="en-US" sz="2400" dirty="0" err="1">
                <a:solidFill>
                  <a:schemeClr val="bg1"/>
                </a:solidFill>
                <a:latin typeface="Arial (Body)"/>
              </a:rPr>
              <a:t>Medicalchain</a:t>
            </a:r>
            <a:r>
              <a:rPr lang="en-US" sz="2400" dirty="0">
                <a:solidFill>
                  <a:schemeClr val="bg1"/>
                </a:solidFill>
                <a:latin typeface="Arial (Body)"/>
              </a:rPr>
              <a:t> </a:t>
            </a:r>
            <a:r>
              <a:rPr lang="en-US" sz="2400" dirty="0" err="1">
                <a:solidFill>
                  <a:schemeClr val="bg1"/>
                </a:solidFill>
                <a:latin typeface="Arial (Body)"/>
              </a:rPr>
              <a:t>cho</a:t>
            </a:r>
            <a:r>
              <a:rPr lang="en-US" sz="2400" dirty="0">
                <a:solidFill>
                  <a:schemeClr val="bg1"/>
                </a:solidFill>
                <a:latin typeface="Arial (Body)"/>
              </a:rPr>
              <a:t> </a:t>
            </a:r>
            <a:r>
              <a:rPr lang="en-US" sz="2400" dirty="0" err="1">
                <a:solidFill>
                  <a:schemeClr val="bg1"/>
                </a:solidFill>
                <a:latin typeface="Arial (Body)"/>
              </a:rPr>
              <a:t>phép</a:t>
            </a:r>
            <a:r>
              <a:rPr lang="en-US" sz="2400" dirty="0">
                <a:solidFill>
                  <a:schemeClr val="bg1"/>
                </a:solidFill>
                <a:latin typeface="Arial (Body)"/>
              </a:rPr>
              <a:t> </a:t>
            </a:r>
            <a:r>
              <a:rPr lang="en-US" sz="2400" dirty="0" err="1">
                <a:solidFill>
                  <a:schemeClr val="bg1"/>
                </a:solidFill>
                <a:latin typeface="Arial (Body)"/>
              </a:rPr>
              <a:t>bệnh</a:t>
            </a:r>
            <a:r>
              <a:rPr lang="en-US" sz="2400" dirty="0">
                <a:solidFill>
                  <a:schemeClr val="bg1"/>
                </a:solidFill>
                <a:latin typeface="Arial (Body)"/>
              </a:rPr>
              <a:t> </a:t>
            </a:r>
            <a:r>
              <a:rPr lang="en-US" sz="2400" dirty="0" err="1">
                <a:solidFill>
                  <a:schemeClr val="bg1"/>
                </a:solidFill>
                <a:latin typeface="Arial (Body)"/>
              </a:rPr>
              <a:t>nhân</a:t>
            </a:r>
            <a:r>
              <a:rPr lang="en-US" sz="2400" dirty="0">
                <a:solidFill>
                  <a:schemeClr val="bg1"/>
                </a:solidFill>
                <a:latin typeface="Arial (Body)"/>
              </a:rPr>
              <a:t> </a:t>
            </a:r>
            <a:r>
              <a:rPr lang="en-US" sz="2400" dirty="0" err="1">
                <a:solidFill>
                  <a:schemeClr val="bg1"/>
                </a:solidFill>
                <a:latin typeface="Arial (Body)"/>
              </a:rPr>
              <a:t>lưu</a:t>
            </a:r>
            <a:r>
              <a:rPr lang="en-US" sz="2400" dirty="0">
                <a:solidFill>
                  <a:schemeClr val="bg1"/>
                </a:solidFill>
                <a:latin typeface="Arial (Body)"/>
              </a:rPr>
              <a:t> </a:t>
            </a:r>
            <a:r>
              <a:rPr lang="en-US" sz="2400" dirty="0" err="1" smtClean="0">
                <a:solidFill>
                  <a:schemeClr val="bg1"/>
                </a:solidFill>
                <a:latin typeface="Arial (Body)"/>
              </a:rPr>
              <a:t>trư</a:t>
            </a:r>
            <a:r>
              <a:rPr lang="en-US" sz="2400" dirty="0" smtClean="0">
                <a:solidFill>
                  <a:schemeClr val="bg1"/>
                </a:solidFill>
                <a:latin typeface="Arial (Body)"/>
              </a:rPr>
              <a:t>̃, </a:t>
            </a:r>
            <a:r>
              <a:rPr lang="en-US" sz="2400" dirty="0" err="1">
                <a:solidFill>
                  <a:schemeClr val="bg1"/>
                </a:solidFill>
                <a:latin typeface="Arial (Body)"/>
              </a:rPr>
              <a:t>quản</a:t>
            </a:r>
            <a:r>
              <a:rPr lang="en-US" sz="2400" dirty="0">
                <a:solidFill>
                  <a:schemeClr val="bg1"/>
                </a:solidFill>
                <a:latin typeface="Arial (Body)"/>
              </a:rPr>
              <a:t> </a:t>
            </a:r>
            <a:r>
              <a:rPr lang="en-US" sz="2400" dirty="0" err="1">
                <a:solidFill>
                  <a:schemeClr val="bg1"/>
                </a:solidFill>
                <a:latin typeface="Arial (Body)"/>
              </a:rPr>
              <a:t>ly</a:t>
            </a:r>
            <a:r>
              <a:rPr lang="en-US" sz="2400" dirty="0">
                <a:solidFill>
                  <a:schemeClr val="bg1"/>
                </a:solidFill>
                <a:latin typeface="Arial (Body)"/>
              </a:rPr>
              <a:t>́ </a:t>
            </a:r>
            <a:r>
              <a:rPr lang="en-US" sz="2400" dirty="0" err="1">
                <a:solidFill>
                  <a:schemeClr val="bg1"/>
                </a:solidFill>
                <a:latin typeface="Arial (Body)"/>
              </a:rPr>
              <a:t>thông</a:t>
            </a:r>
            <a:r>
              <a:rPr lang="en-US" sz="2400" dirty="0">
                <a:solidFill>
                  <a:schemeClr val="bg1"/>
                </a:solidFill>
                <a:latin typeface="Arial (Body)"/>
              </a:rPr>
              <a:t> tin </a:t>
            </a:r>
            <a:r>
              <a:rPr lang="en-US" sz="2400" dirty="0" err="1">
                <a:solidFill>
                  <a:schemeClr val="bg1"/>
                </a:solidFill>
                <a:latin typeface="Arial (Body)"/>
              </a:rPr>
              <a:t>hô</a:t>
            </a:r>
            <a:r>
              <a:rPr lang="en-US" sz="2400" dirty="0">
                <a:solidFill>
                  <a:schemeClr val="bg1"/>
                </a:solidFill>
                <a:latin typeface="Arial (Body)"/>
              </a:rPr>
              <a:t>̀ </a:t>
            </a:r>
            <a:r>
              <a:rPr lang="en-US" sz="2400" dirty="0" err="1">
                <a:solidFill>
                  <a:schemeClr val="bg1"/>
                </a:solidFill>
                <a:latin typeface="Arial (Body)"/>
              </a:rPr>
              <a:t>sơ</a:t>
            </a:r>
            <a:r>
              <a:rPr lang="en-US" sz="2400" dirty="0">
                <a:solidFill>
                  <a:schemeClr val="bg1"/>
                </a:solidFill>
                <a:latin typeface="Arial (Body)"/>
              </a:rPr>
              <a:t> </a:t>
            </a:r>
            <a:r>
              <a:rPr lang="en-US" sz="2400" dirty="0" err="1">
                <a:solidFill>
                  <a:schemeClr val="bg1"/>
                </a:solidFill>
                <a:latin typeface="Arial (Body)"/>
              </a:rPr>
              <a:t>bệnh</a:t>
            </a:r>
            <a:r>
              <a:rPr lang="en-US" sz="2400" dirty="0">
                <a:solidFill>
                  <a:schemeClr val="bg1"/>
                </a:solidFill>
                <a:latin typeface="Arial (Body)"/>
              </a:rPr>
              <a:t> </a:t>
            </a:r>
            <a:r>
              <a:rPr lang="en-US" sz="2400" dirty="0" err="1">
                <a:solidFill>
                  <a:schemeClr val="bg1"/>
                </a:solidFill>
                <a:latin typeface="Arial (Body)"/>
              </a:rPr>
              <a:t>án</a:t>
            </a:r>
            <a:r>
              <a:rPr lang="en-US" sz="2400" dirty="0">
                <a:solidFill>
                  <a:schemeClr val="bg1"/>
                </a:solidFill>
                <a:latin typeface="Arial (Body)"/>
              </a:rPr>
              <a:t> </a:t>
            </a:r>
            <a:r>
              <a:rPr lang="en-US" sz="2400" dirty="0" err="1">
                <a:solidFill>
                  <a:schemeClr val="bg1"/>
                </a:solidFill>
                <a:latin typeface="Arial (Body)"/>
              </a:rPr>
              <a:t>của</a:t>
            </a:r>
            <a:r>
              <a:rPr lang="en-US" sz="2400" dirty="0">
                <a:solidFill>
                  <a:schemeClr val="bg1"/>
                </a:solidFill>
                <a:latin typeface="Arial (Body)"/>
              </a:rPr>
              <a:t> </a:t>
            </a:r>
            <a:r>
              <a:rPr lang="en-US" sz="2400" dirty="0" err="1" smtClean="0">
                <a:solidFill>
                  <a:schemeClr val="bg1"/>
                </a:solidFill>
                <a:latin typeface="Arial (Body)"/>
              </a:rPr>
              <a:t>mình</a:t>
            </a:r>
            <a:r>
              <a:rPr lang="en-US" sz="2400" dirty="0" smtClean="0">
                <a:solidFill>
                  <a:schemeClr val="bg1"/>
                </a:solidFill>
                <a:latin typeface="Arial (Body)"/>
              </a:rPr>
              <a:t> </a:t>
            </a:r>
            <a:r>
              <a:rPr lang="en-US" sz="2400" dirty="0" err="1" smtClean="0">
                <a:solidFill>
                  <a:schemeClr val="bg1"/>
                </a:solidFill>
                <a:latin typeface="Arial (Body)"/>
              </a:rPr>
              <a:t>một</a:t>
            </a:r>
            <a:r>
              <a:rPr lang="en-US" sz="2400" dirty="0">
                <a:solidFill>
                  <a:schemeClr val="bg1"/>
                </a:solidFill>
                <a:latin typeface="Arial (Body)"/>
              </a:rPr>
              <a:t> </a:t>
            </a:r>
            <a:r>
              <a:rPr lang="en-US" sz="2400" dirty="0" err="1" smtClean="0">
                <a:solidFill>
                  <a:schemeClr val="bg1"/>
                </a:solidFill>
                <a:latin typeface="Arial (Body)"/>
              </a:rPr>
              <a:t>cách</a:t>
            </a:r>
            <a:r>
              <a:rPr lang="en-US" sz="2400" dirty="0" smtClean="0">
                <a:solidFill>
                  <a:schemeClr val="bg1"/>
                </a:solidFill>
                <a:latin typeface="Arial (Body)"/>
              </a:rPr>
              <a:t> </a:t>
            </a:r>
            <a:r>
              <a:rPr lang="en-US" sz="2400" dirty="0" err="1" smtClean="0">
                <a:solidFill>
                  <a:schemeClr val="bg1"/>
                </a:solidFill>
                <a:latin typeface="Arial (Body)"/>
              </a:rPr>
              <a:t>riêng</a:t>
            </a:r>
            <a:r>
              <a:rPr lang="en-US" sz="2400" dirty="0" smtClean="0">
                <a:solidFill>
                  <a:schemeClr val="bg1"/>
                </a:solidFill>
                <a:latin typeface="Arial (Body)"/>
              </a:rPr>
              <a:t> </a:t>
            </a:r>
            <a:r>
              <a:rPr lang="en-US" sz="2400" dirty="0" err="1" smtClean="0">
                <a:solidFill>
                  <a:schemeClr val="bg1"/>
                </a:solidFill>
                <a:latin typeface="Arial (Body)"/>
              </a:rPr>
              <a:t>tư</a:t>
            </a:r>
            <a:r>
              <a:rPr lang="en-US" sz="2400" dirty="0" smtClean="0">
                <a:solidFill>
                  <a:schemeClr val="bg1"/>
                </a:solidFill>
                <a:latin typeface="Arial (Body)"/>
              </a:rPr>
              <a:t> </a:t>
            </a:r>
            <a:r>
              <a:rPr lang="en-US" sz="2400" dirty="0" err="1">
                <a:solidFill>
                  <a:schemeClr val="bg1"/>
                </a:solidFill>
                <a:latin typeface="Arial (Body)"/>
              </a:rPr>
              <a:t>va</a:t>
            </a:r>
            <a:r>
              <a:rPr lang="en-US" sz="2400" dirty="0">
                <a:solidFill>
                  <a:schemeClr val="bg1"/>
                </a:solidFill>
                <a:latin typeface="Arial (Body)"/>
              </a:rPr>
              <a:t>̀ chia sẻ </a:t>
            </a:r>
            <a:r>
              <a:rPr lang="en-US" sz="2400" dirty="0" smtClean="0">
                <a:solidFill>
                  <a:schemeClr val="bg1"/>
                </a:solidFill>
                <a:latin typeface="Arial (Body)"/>
              </a:rPr>
              <a:t>an </a:t>
            </a:r>
            <a:r>
              <a:rPr lang="en-US" sz="2400" dirty="0" err="1" smtClean="0">
                <a:solidFill>
                  <a:schemeClr val="bg1"/>
                </a:solidFill>
                <a:latin typeface="Arial (Body)"/>
              </a:rPr>
              <a:t>toàn</a:t>
            </a:r>
            <a:r>
              <a:rPr lang="en-US" sz="2400" dirty="0" smtClean="0">
                <a:solidFill>
                  <a:schemeClr val="bg1"/>
                </a:solidFill>
                <a:latin typeface="Arial (Body)"/>
              </a:rPr>
              <a:t> </a:t>
            </a:r>
            <a:r>
              <a:rPr lang="en-US" sz="2400" dirty="0" err="1" smtClean="0">
                <a:solidFill>
                  <a:schemeClr val="bg1"/>
                </a:solidFill>
                <a:latin typeface="Arial (Body)"/>
              </a:rPr>
              <a:t>cho</a:t>
            </a:r>
            <a:r>
              <a:rPr lang="en-US" sz="2400" dirty="0" smtClean="0">
                <a:solidFill>
                  <a:schemeClr val="bg1"/>
                </a:solidFill>
                <a:latin typeface="Arial (Body)"/>
              </a:rPr>
              <a:t> </a:t>
            </a:r>
            <a:r>
              <a:rPr lang="en-US" sz="2400" dirty="0" err="1">
                <a:solidFill>
                  <a:schemeClr val="bg1"/>
                </a:solidFill>
                <a:latin typeface="Arial (Body)"/>
              </a:rPr>
              <a:t>các</a:t>
            </a:r>
            <a:r>
              <a:rPr lang="en-US" sz="2400" dirty="0">
                <a:solidFill>
                  <a:schemeClr val="bg1"/>
                </a:solidFill>
                <a:latin typeface="Arial (Body)"/>
              </a:rPr>
              <a:t> </a:t>
            </a:r>
            <a:r>
              <a:rPr lang="en-US" sz="2400" dirty="0" err="1">
                <a:solidFill>
                  <a:schemeClr val="bg1"/>
                </a:solidFill>
                <a:latin typeface="Arial (Body)"/>
              </a:rPr>
              <a:t>cơ</a:t>
            </a:r>
            <a:r>
              <a:rPr lang="en-US" sz="2400" dirty="0">
                <a:solidFill>
                  <a:schemeClr val="bg1"/>
                </a:solidFill>
                <a:latin typeface="Arial (Body)"/>
              </a:rPr>
              <a:t> </a:t>
            </a:r>
            <a:r>
              <a:rPr lang="en-US" sz="2400" dirty="0" err="1">
                <a:solidFill>
                  <a:schemeClr val="bg1"/>
                </a:solidFill>
                <a:latin typeface="Arial (Body)"/>
              </a:rPr>
              <a:t>sơ</a:t>
            </a:r>
            <a:r>
              <a:rPr lang="en-US" sz="2400" dirty="0">
                <a:solidFill>
                  <a:schemeClr val="bg1"/>
                </a:solidFill>
                <a:latin typeface="Arial (Body)"/>
              </a:rPr>
              <a:t>̉ y </a:t>
            </a:r>
            <a:r>
              <a:rPr lang="en-US" sz="2400" dirty="0" err="1">
                <a:solidFill>
                  <a:schemeClr val="bg1"/>
                </a:solidFill>
                <a:latin typeface="Arial (Body)"/>
              </a:rPr>
              <a:t>tê</a:t>
            </a:r>
            <a:r>
              <a:rPr lang="en-US" sz="2400" dirty="0">
                <a:solidFill>
                  <a:schemeClr val="bg1"/>
                </a:solidFill>
                <a:latin typeface="Arial (Body)"/>
              </a:rPr>
              <a:t>́ </a:t>
            </a:r>
            <a:r>
              <a:rPr lang="en-US" sz="2400" dirty="0" err="1">
                <a:solidFill>
                  <a:schemeClr val="bg1"/>
                </a:solidFill>
                <a:latin typeface="Arial (Body)"/>
              </a:rPr>
              <a:t>khác</a:t>
            </a:r>
            <a:r>
              <a:rPr lang="en-US" sz="2400" dirty="0">
                <a:solidFill>
                  <a:schemeClr val="bg1"/>
                </a:solidFill>
                <a:latin typeface="Arial (Body)"/>
              </a:rPr>
              <a:t> </a:t>
            </a:r>
            <a:r>
              <a:rPr lang="en-US" sz="2400" dirty="0" err="1">
                <a:solidFill>
                  <a:schemeClr val="bg1"/>
                </a:solidFill>
                <a:latin typeface="Arial (Body)"/>
              </a:rPr>
              <a:t>nhau</a:t>
            </a:r>
            <a:endParaRPr lang="en-US" sz="2400" dirty="0">
              <a:ln w="0"/>
              <a:solidFill>
                <a:schemeClr val="bg1"/>
              </a:solidFill>
              <a:latin typeface="Arial (Body)"/>
            </a:endParaRPr>
          </a:p>
        </p:txBody>
      </p:sp>
      <p:pic>
        <p:nvPicPr>
          <p:cNvPr id="3092" name="Picture 20" descr="Kết quả hình ảnh cho medicalchain logo 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9212" y="1145638"/>
            <a:ext cx="4113576" cy="3134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4852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extLst/>
          </a:blip>
          <a:stretch/>
        </a:blipFill>
        <a:effectLst/>
      </p:bgPr>
    </p:bg>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6D22F896-40B5-4ADD-8801-0D06FADFA095}" type="slidenum">
              <a:rPr lang="en-US" sz="1200" smtClean="0"/>
              <a:t>16</a:t>
            </a:fld>
            <a:endParaRPr lang="en-US" sz="12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Rounded Rectangle 9"/>
          <p:cNvSpPr/>
          <p:nvPr/>
        </p:nvSpPr>
        <p:spPr>
          <a:xfrm>
            <a:off x="531341" y="358346"/>
            <a:ext cx="5276335" cy="560257"/>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err="1" smtClean="0">
                <a:latin typeface="Arial (Headings)"/>
              </a:rPr>
              <a:t>Ứng</a:t>
            </a:r>
            <a:r>
              <a:rPr lang="en-US" dirty="0" smtClean="0">
                <a:latin typeface="Arial (Headings)"/>
              </a:rPr>
              <a:t> </a:t>
            </a:r>
            <a:r>
              <a:rPr lang="en-US" dirty="0" err="1" smtClean="0">
                <a:latin typeface="Arial (Headings)"/>
              </a:rPr>
              <a:t>dụng</a:t>
            </a:r>
            <a:r>
              <a:rPr lang="en-US" dirty="0" smtClean="0">
                <a:latin typeface="Arial (Headings)"/>
              </a:rPr>
              <a:t> </a:t>
            </a:r>
            <a:r>
              <a:rPr lang="en-US" dirty="0" err="1" smtClean="0">
                <a:latin typeface="Arial (Headings)"/>
              </a:rPr>
              <a:t>Blockchain</a:t>
            </a:r>
            <a:r>
              <a:rPr lang="en-US" dirty="0" smtClean="0">
                <a:latin typeface="Arial (Headings)"/>
              </a:rPr>
              <a:t> </a:t>
            </a:r>
            <a:r>
              <a:rPr lang="en-US" dirty="0" err="1" smtClean="0">
                <a:latin typeface="Arial (Headings)"/>
              </a:rPr>
              <a:t>trong</a:t>
            </a:r>
            <a:r>
              <a:rPr lang="en-US" dirty="0" smtClean="0">
                <a:latin typeface="Arial (Headings)"/>
              </a:rPr>
              <a:t> </a:t>
            </a:r>
            <a:r>
              <a:rPr lang="en-US" dirty="0" err="1" smtClean="0">
                <a:latin typeface="Arial (Headings)"/>
              </a:rPr>
              <a:t>bầu</a:t>
            </a:r>
            <a:r>
              <a:rPr lang="en-US" dirty="0" smtClean="0">
                <a:latin typeface="Arial (Headings)"/>
              </a:rPr>
              <a:t> </a:t>
            </a:r>
            <a:r>
              <a:rPr lang="en-US" dirty="0" err="1" smtClean="0">
                <a:latin typeface="Arial (Headings)"/>
              </a:rPr>
              <a:t>cư</a:t>
            </a:r>
            <a:r>
              <a:rPr lang="en-US" dirty="0" smtClean="0">
                <a:latin typeface="Arial (Headings)"/>
              </a:rPr>
              <a:t>̉</a:t>
            </a:r>
            <a:endParaRPr lang="en-US" dirty="0">
              <a:latin typeface="Arial (Headings)"/>
            </a:endParaRPr>
          </a:p>
        </p:txBody>
      </p:sp>
      <p:sp>
        <p:nvSpPr>
          <p:cNvPr id="12" name="Rectangle 11"/>
          <p:cNvSpPr/>
          <p:nvPr/>
        </p:nvSpPr>
        <p:spPr>
          <a:xfrm>
            <a:off x="10695709" y="0"/>
            <a:ext cx="1496291" cy="955673"/>
          </a:xfrm>
          <a:prstGeom prst="rect">
            <a:avLst/>
          </a:prstGeom>
          <a:solidFill>
            <a:schemeClr val="bg1">
              <a:lumMod val="95000"/>
              <a:lumOff val="5000"/>
              <a:alpha val="7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1200" dirty="0" smtClean="0">
                <a:solidFill>
                  <a:schemeClr val="tx1"/>
                </a:solidFill>
              </a:rPr>
              <a:t>1. </a:t>
            </a:r>
            <a:r>
              <a:rPr lang="en-US" sz="1200" dirty="0" err="1" smtClean="0">
                <a:solidFill>
                  <a:schemeClr val="tx1"/>
                </a:solidFill>
              </a:rPr>
              <a:t>TỔNG</a:t>
            </a:r>
            <a:r>
              <a:rPr lang="en-US" sz="1200" dirty="0" smtClean="0">
                <a:solidFill>
                  <a:schemeClr val="tx1"/>
                </a:solidFill>
              </a:rPr>
              <a:t> </a:t>
            </a:r>
            <a:r>
              <a:rPr lang="en-US" sz="1200" dirty="0" err="1" smtClean="0">
                <a:solidFill>
                  <a:schemeClr val="tx1"/>
                </a:solidFill>
              </a:rPr>
              <a:t>QUAN</a:t>
            </a:r>
            <a:r>
              <a:rPr lang="en-US" sz="1200" dirty="0"/>
              <a:t/>
            </a:r>
            <a:br>
              <a:rPr lang="en-US" sz="1200" dirty="0"/>
            </a:br>
            <a:r>
              <a:rPr lang="en-US" sz="1200" dirty="0" smtClean="0">
                <a:solidFill>
                  <a:schemeClr val="tx1"/>
                </a:solidFill>
                <a:latin typeface="Arial" panose="020B0604020202020204" pitchFamily="34" charset="0"/>
                <a:cs typeface="Arial" panose="020B0604020202020204" pitchFamily="34" charset="0"/>
              </a:rPr>
              <a:t>2. </a:t>
            </a:r>
            <a:r>
              <a:rPr lang="en-US" sz="1200" dirty="0" err="1" smtClean="0">
                <a:solidFill>
                  <a:schemeClr val="tx1"/>
                </a:solidFill>
                <a:latin typeface="Arial" panose="020B0604020202020204" pitchFamily="34" charset="0"/>
                <a:cs typeface="Arial" panose="020B0604020202020204" pitchFamily="34" charset="0"/>
              </a:rPr>
              <a:t>CÁC</a:t>
            </a:r>
            <a:r>
              <a:rPr lang="en-US" sz="1200" dirty="0" smtClean="0">
                <a:solidFill>
                  <a:schemeClr val="tx1"/>
                </a:solidFill>
                <a:latin typeface="Arial" panose="020B0604020202020204" pitchFamily="34" charset="0"/>
                <a:cs typeface="Arial" panose="020B0604020202020204" pitchFamily="34" charset="0"/>
              </a:rPr>
              <a:t> </a:t>
            </a:r>
            <a:r>
              <a:rPr lang="en-US" sz="1200" dirty="0" err="1">
                <a:solidFill>
                  <a:schemeClr val="tx1"/>
                </a:solidFill>
                <a:latin typeface="Arial" panose="020B0604020202020204" pitchFamily="34" charset="0"/>
                <a:cs typeface="Arial" panose="020B0604020202020204" pitchFamily="34" charset="0"/>
              </a:rPr>
              <a:t>ĐẶC</a:t>
            </a:r>
            <a:r>
              <a:rPr lang="en-US" sz="1200" dirty="0">
                <a:solidFill>
                  <a:schemeClr val="tx1"/>
                </a:solidFill>
                <a:latin typeface="Arial" panose="020B0604020202020204" pitchFamily="34" charset="0"/>
                <a:cs typeface="Arial" panose="020B0604020202020204" pitchFamily="34" charset="0"/>
              </a:rPr>
              <a:t> </a:t>
            </a:r>
            <a:r>
              <a:rPr lang="en-US" sz="1200" dirty="0" err="1" smtClean="0">
                <a:solidFill>
                  <a:schemeClr val="tx1"/>
                </a:solidFill>
                <a:latin typeface="Arial" panose="020B0604020202020204" pitchFamily="34" charset="0"/>
                <a:cs typeface="Arial" panose="020B0604020202020204" pitchFamily="34" charset="0"/>
              </a:rPr>
              <a:t>TÍNH</a:t>
            </a:r>
            <a:r>
              <a:rPr lang="en-US" sz="1200" dirty="0">
                <a:solidFill>
                  <a:schemeClr val="tx1"/>
                </a:solidFill>
              </a:rPr>
              <a:t/>
            </a:r>
            <a:br>
              <a:rPr lang="en-US" sz="1200" dirty="0">
                <a:solidFill>
                  <a:schemeClr val="tx1"/>
                </a:solidFill>
              </a:rPr>
            </a:br>
            <a:r>
              <a:rPr lang="en-US" sz="1200" dirty="0" smtClean="0">
                <a:solidFill>
                  <a:schemeClr val="tx2">
                    <a:lumMod val="75000"/>
                  </a:schemeClr>
                </a:solidFill>
              </a:rPr>
              <a:t>3. </a:t>
            </a:r>
            <a:r>
              <a:rPr lang="en-US" sz="1200" dirty="0" err="1" smtClean="0">
                <a:solidFill>
                  <a:schemeClr val="tx2">
                    <a:lumMod val="75000"/>
                  </a:schemeClr>
                </a:solidFill>
              </a:rPr>
              <a:t>ỨNG</a:t>
            </a:r>
            <a:r>
              <a:rPr lang="en-US" sz="1200" dirty="0" smtClean="0">
                <a:solidFill>
                  <a:schemeClr val="tx2">
                    <a:lumMod val="75000"/>
                  </a:schemeClr>
                </a:solidFill>
              </a:rPr>
              <a:t> </a:t>
            </a:r>
            <a:r>
              <a:rPr lang="en-US" sz="1200" dirty="0" err="1" smtClean="0">
                <a:solidFill>
                  <a:schemeClr val="tx2">
                    <a:lumMod val="75000"/>
                  </a:schemeClr>
                </a:solidFill>
              </a:rPr>
              <a:t>DỤNG</a:t>
            </a:r>
            <a:r>
              <a:rPr lang="en-US" sz="1200" dirty="0" smtClean="0">
                <a:solidFill>
                  <a:schemeClr val="tx2">
                    <a:lumMod val="75000"/>
                  </a:schemeClr>
                </a:solidFill>
              </a:rPr>
              <a:t> </a:t>
            </a:r>
            <a:r>
              <a:rPr lang="en-US" sz="1200" dirty="0"/>
              <a:t/>
            </a:r>
            <a:br>
              <a:rPr lang="en-US" sz="1200" dirty="0"/>
            </a:br>
            <a:r>
              <a:rPr lang="en-US" sz="1200" dirty="0" smtClean="0"/>
              <a:t>4.</a:t>
            </a:r>
            <a:r>
              <a:rPr lang="en-US" sz="1200" dirty="0"/>
              <a:t> </a:t>
            </a:r>
            <a:r>
              <a:rPr lang="en-US" sz="1200" dirty="0" err="1" smtClean="0"/>
              <a:t>KẾT</a:t>
            </a:r>
            <a:r>
              <a:rPr lang="en-US" sz="1200" dirty="0" smtClean="0"/>
              <a:t> </a:t>
            </a:r>
            <a:r>
              <a:rPr lang="en-US" sz="1200" dirty="0" err="1" smtClean="0"/>
              <a:t>LUẬN</a:t>
            </a:r>
            <a:endParaRPr lang="en-US" sz="1200" dirty="0"/>
          </a:p>
        </p:txBody>
      </p:sp>
      <p:sp>
        <p:nvSpPr>
          <p:cNvPr id="13" name="TextBox 12"/>
          <p:cNvSpPr txBox="1"/>
          <p:nvPr/>
        </p:nvSpPr>
        <p:spPr>
          <a:xfrm>
            <a:off x="992659" y="4588508"/>
            <a:ext cx="10894541" cy="1569660"/>
          </a:xfrm>
          <a:prstGeom prst="rect">
            <a:avLst/>
          </a:prstGeom>
          <a:noFill/>
        </p:spPr>
        <p:txBody>
          <a:bodyPr wrap="square" rtlCol="0">
            <a:spAutoFit/>
          </a:bodyPr>
          <a:lstStyle/>
          <a:p>
            <a:r>
              <a:rPr lang="vi-VN" sz="2400" dirty="0">
                <a:solidFill>
                  <a:schemeClr val="bg1"/>
                </a:solidFill>
              </a:rPr>
              <a:t>Thành phố Thụy Sĩ, Zug, gần đây đã quyết định thử nghiệm bỏ phiếu dựa trên blockchain bằng cách sử dụng hệ thống eID của thành phố để bỏ phiếu với điện thoại thông minh của họ. Cư dân đã có thể tải xuống một ứng dụng để đăng ký bỏ phiếu.</a:t>
            </a:r>
            <a:endParaRPr lang="en-US" sz="2400" dirty="0">
              <a:ln w="0"/>
              <a:solidFill>
                <a:schemeClr val="bg1"/>
              </a:solidFill>
              <a:latin typeface="Arial (Body)"/>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09314" y="1116285"/>
            <a:ext cx="6573372" cy="331161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98162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extLst/>
          </a:blip>
          <a:stretch/>
        </a:blipFill>
        <a:effectLst/>
      </p:bgPr>
    </p:bg>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6D22F896-40B5-4ADD-8801-0D06FADFA095}" type="slidenum">
              <a:rPr lang="en-US" sz="1200" smtClean="0"/>
              <a:t>17</a:t>
            </a:fld>
            <a:endParaRPr lang="en-US" sz="12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Rounded Rectangle 9"/>
          <p:cNvSpPr/>
          <p:nvPr/>
        </p:nvSpPr>
        <p:spPr>
          <a:xfrm>
            <a:off x="531341" y="358346"/>
            <a:ext cx="5276335" cy="560257"/>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err="1" smtClean="0">
                <a:latin typeface="Arial (Headings)"/>
              </a:rPr>
              <a:t>Ứng</a:t>
            </a:r>
            <a:r>
              <a:rPr lang="en-US" dirty="0" smtClean="0">
                <a:latin typeface="Arial (Headings)"/>
              </a:rPr>
              <a:t> </a:t>
            </a:r>
            <a:r>
              <a:rPr lang="en-US" dirty="0" err="1" smtClean="0">
                <a:latin typeface="Arial (Headings)"/>
              </a:rPr>
              <a:t>dụng</a:t>
            </a:r>
            <a:r>
              <a:rPr lang="en-US" dirty="0" smtClean="0">
                <a:latin typeface="Arial (Headings)"/>
              </a:rPr>
              <a:t> </a:t>
            </a:r>
            <a:r>
              <a:rPr lang="en-US" dirty="0" err="1" smtClean="0">
                <a:latin typeface="Arial (Headings)"/>
              </a:rPr>
              <a:t>Blockchain</a:t>
            </a:r>
            <a:r>
              <a:rPr lang="en-US" dirty="0" smtClean="0">
                <a:latin typeface="Arial (Headings)"/>
              </a:rPr>
              <a:t> </a:t>
            </a:r>
            <a:r>
              <a:rPr lang="en-US" dirty="0" err="1" smtClean="0">
                <a:latin typeface="Arial (Headings)"/>
              </a:rPr>
              <a:t>trong</a:t>
            </a:r>
            <a:r>
              <a:rPr lang="en-US" dirty="0" smtClean="0">
                <a:latin typeface="Arial (Headings)"/>
              </a:rPr>
              <a:t> </a:t>
            </a:r>
            <a:r>
              <a:rPr lang="en-US" dirty="0" err="1" smtClean="0">
                <a:latin typeface="Arial (Headings)"/>
              </a:rPr>
              <a:t>thương</a:t>
            </a:r>
            <a:r>
              <a:rPr lang="en-US" dirty="0" smtClean="0">
                <a:latin typeface="Arial (Headings)"/>
              </a:rPr>
              <a:t> </a:t>
            </a:r>
            <a:r>
              <a:rPr lang="en-US" dirty="0" err="1" smtClean="0">
                <a:latin typeface="Arial (Headings)"/>
              </a:rPr>
              <a:t>mại</a:t>
            </a:r>
            <a:r>
              <a:rPr lang="en-US" dirty="0" smtClean="0">
                <a:latin typeface="Arial (Headings)"/>
              </a:rPr>
              <a:t> </a:t>
            </a:r>
            <a:r>
              <a:rPr lang="en-US" dirty="0" err="1" smtClean="0">
                <a:latin typeface="Arial (Headings)"/>
              </a:rPr>
              <a:t>điện</a:t>
            </a:r>
            <a:r>
              <a:rPr lang="en-US" dirty="0" smtClean="0">
                <a:latin typeface="Arial (Headings)"/>
              </a:rPr>
              <a:t> </a:t>
            </a:r>
            <a:r>
              <a:rPr lang="en-US" dirty="0" err="1" smtClean="0">
                <a:latin typeface="Arial (Headings)"/>
              </a:rPr>
              <a:t>tư</a:t>
            </a:r>
            <a:r>
              <a:rPr lang="en-US" dirty="0" smtClean="0">
                <a:latin typeface="Arial (Headings)"/>
              </a:rPr>
              <a:t>̉</a:t>
            </a:r>
            <a:endParaRPr lang="en-US" dirty="0">
              <a:latin typeface="Arial (Headings)"/>
            </a:endParaRPr>
          </a:p>
        </p:txBody>
      </p:sp>
      <p:sp>
        <p:nvSpPr>
          <p:cNvPr id="12" name="Rectangle 11"/>
          <p:cNvSpPr/>
          <p:nvPr/>
        </p:nvSpPr>
        <p:spPr>
          <a:xfrm>
            <a:off x="10695709" y="0"/>
            <a:ext cx="1496291" cy="955673"/>
          </a:xfrm>
          <a:prstGeom prst="rect">
            <a:avLst/>
          </a:prstGeom>
          <a:solidFill>
            <a:schemeClr val="bg1">
              <a:lumMod val="95000"/>
              <a:lumOff val="5000"/>
              <a:alpha val="7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1200" dirty="0" smtClean="0">
                <a:solidFill>
                  <a:schemeClr val="tx1"/>
                </a:solidFill>
              </a:rPr>
              <a:t>1. </a:t>
            </a:r>
            <a:r>
              <a:rPr lang="en-US" sz="1200" dirty="0" err="1" smtClean="0">
                <a:solidFill>
                  <a:schemeClr val="tx1"/>
                </a:solidFill>
              </a:rPr>
              <a:t>TỔNG</a:t>
            </a:r>
            <a:r>
              <a:rPr lang="en-US" sz="1200" dirty="0" smtClean="0">
                <a:solidFill>
                  <a:schemeClr val="tx1"/>
                </a:solidFill>
              </a:rPr>
              <a:t> </a:t>
            </a:r>
            <a:r>
              <a:rPr lang="en-US" sz="1200" dirty="0" err="1" smtClean="0">
                <a:solidFill>
                  <a:schemeClr val="tx1"/>
                </a:solidFill>
              </a:rPr>
              <a:t>QUAN</a:t>
            </a:r>
            <a:r>
              <a:rPr lang="en-US" sz="1200" dirty="0"/>
              <a:t/>
            </a:r>
            <a:br>
              <a:rPr lang="en-US" sz="1200" dirty="0"/>
            </a:br>
            <a:r>
              <a:rPr lang="en-US" sz="1200" dirty="0" smtClean="0">
                <a:solidFill>
                  <a:schemeClr val="tx1"/>
                </a:solidFill>
                <a:latin typeface="Arial" panose="020B0604020202020204" pitchFamily="34" charset="0"/>
                <a:cs typeface="Arial" panose="020B0604020202020204" pitchFamily="34" charset="0"/>
              </a:rPr>
              <a:t>2. </a:t>
            </a:r>
            <a:r>
              <a:rPr lang="en-US" sz="1200" dirty="0" err="1" smtClean="0">
                <a:solidFill>
                  <a:schemeClr val="tx1"/>
                </a:solidFill>
                <a:latin typeface="Arial" panose="020B0604020202020204" pitchFamily="34" charset="0"/>
                <a:cs typeface="Arial" panose="020B0604020202020204" pitchFamily="34" charset="0"/>
              </a:rPr>
              <a:t>CÁC</a:t>
            </a:r>
            <a:r>
              <a:rPr lang="en-US" sz="1200" dirty="0" smtClean="0">
                <a:solidFill>
                  <a:schemeClr val="tx1"/>
                </a:solidFill>
                <a:latin typeface="Arial" panose="020B0604020202020204" pitchFamily="34" charset="0"/>
                <a:cs typeface="Arial" panose="020B0604020202020204" pitchFamily="34" charset="0"/>
              </a:rPr>
              <a:t> </a:t>
            </a:r>
            <a:r>
              <a:rPr lang="en-US" sz="1200" dirty="0" err="1">
                <a:solidFill>
                  <a:schemeClr val="tx1"/>
                </a:solidFill>
                <a:latin typeface="Arial" panose="020B0604020202020204" pitchFamily="34" charset="0"/>
                <a:cs typeface="Arial" panose="020B0604020202020204" pitchFamily="34" charset="0"/>
              </a:rPr>
              <a:t>ĐẶC</a:t>
            </a:r>
            <a:r>
              <a:rPr lang="en-US" sz="1200" dirty="0">
                <a:solidFill>
                  <a:schemeClr val="tx1"/>
                </a:solidFill>
                <a:latin typeface="Arial" panose="020B0604020202020204" pitchFamily="34" charset="0"/>
                <a:cs typeface="Arial" panose="020B0604020202020204" pitchFamily="34" charset="0"/>
              </a:rPr>
              <a:t> </a:t>
            </a:r>
            <a:r>
              <a:rPr lang="en-US" sz="1200" dirty="0" err="1" smtClean="0">
                <a:solidFill>
                  <a:schemeClr val="tx1"/>
                </a:solidFill>
                <a:latin typeface="Arial" panose="020B0604020202020204" pitchFamily="34" charset="0"/>
                <a:cs typeface="Arial" panose="020B0604020202020204" pitchFamily="34" charset="0"/>
              </a:rPr>
              <a:t>TÍNH</a:t>
            </a:r>
            <a:r>
              <a:rPr lang="en-US" sz="1200" dirty="0">
                <a:solidFill>
                  <a:schemeClr val="tx1"/>
                </a:solidFill>
              </a:rPr>
              <a:t/>
            </a:r>
            <a:br>
              <a:rPr lang="en-US" sz="1200" dirty="0">
                <a:solidFill>
                  <a:schemeClr val="tx1"/>
                </a:solidFill>
              </a:rPr>
            </a:br>
            <a:r>
              <a:rPr lang="en-US" sz="1200" dirty="0" smtClean="0">
                <a:solidFill>
                  <a:schemeClr val="tx2">
                    <a:lumMod val="75000"/>
                  </a:schemeClr>
                </a:solidFill>
              </a:rPr>
              <a:t>3. </a:t>
            </a:r>
            <a:r>
              <a:rPr lang="en-US" sz="1200" dirty="0" err="1" smtClean="0">
                <a:solidFill>
                  <a:schemeClr val="tx2">
                    <a:lumMod val="75000"/>
                  </a:schemeClr>
                </a:solidFill>
              </a:rPr>
              <a:t>ỨNG</a:t>
            </a:r>
            <a:r>
              <a:rPr lang="en-US" sz="1200" dirty="0" smtClean="0">
                <a:solidFill>
                  <a:schemeClr val="tx2">
                    <a:lumMod val="75000"/>
                  </a:schemeClr>
                </a:solidFill>
              </a:rPr>
              <a:t> </a:t>
            </a:r>
            <a:r>
              <a:rPr lang="en-US" sz="1200" dirty="0" err="1" smtClean="0">
                <a:solidFill>
                  <a:schemeClr val="tx2">
                    <a:lumMod val="75000"/>
                  </a:schemeClr>
                </a:solidFill>
              </a:rPr>
              <a:t>DỤNG</a:t>
            </a:r>
            <a:r>
              <a:rPr lang="en-US" sz="1200" dirty="0" smtClean="0">
                <a:solidFill>
                  <a:schemeClr val="tx2">
                    <a:lumMod val="75000"/>
                  </a:schemeClr>
                </a:solidFill>
              </a:rPr>
              <a:t> </a:t>
            </a:r>
            <a:r>
              <a:rPr lang="en-US" sz="1200" dirty="0"/>
              <a:t/>
            </a:r>
            <a:br>
              <a:rPr lang="en-US" sz="1200" dirty="0"/>
            </a:br>
            <a:r>
              <a:rPr lang="en-US" sz="1200" dirty="0" smtClean="0"/>
              <a:t>4.</a:t>
            </a:r>
            <a:r>
              <a:rPr lang="en-US" sz="1200" dirty="0"/>
              <a:t> </a:t>
            </a:r>
            <a:r>
              <a:rPr lang="en-US" sz="1200" dirty="0" err="1" smtClean="0"/>
              <a:t>KẾT</a:t>
            </a:r>
            <a:r>
              <a:rPr lang="en-US" sz="1200" dirty="0" smtClean="0"/>
              <a:t> </a:t>
            </a:r>
            <a:r>
              <a:rPr lang="en-US" sz="1200" dirty="0" err="1" smtClean="0"/>
              <a:t>LUẬN</a:t>
            </a:r>
            <a:endParaRPr lang="en-US" sz="1200" dirty="0"/>
          </a:p>
        </p:txBody>
      </p:sp>
      <p:sp>
        <p:nvSpPr>
          <p:cNvPr id="13" name="TextBox 12"/>
          <p:cNvSpPr txBox="1"/>
          <p:nvPr/>
        </p:nvSpPr>
        <p:spPr>
          <a:xfrm>
            <a:off x="943232" y="4241976"/>
            <a:ext cx="10894541" cy="1200329"/>
          </a:xfrm>
          <a:prstGeom prst="rect">
            <a:avLst/>
          </a:prstGeom>
          <a:noFill/>
        </p:spPr>
        <p:txBody>
          <a:bodyPr wrap="square" rtlCol="0">
            <a:spAutoFit/>
          </a:bodyPr>
          <a:lstStyle/>
          <a:p>
            <a:r>
              <a:rPr lang="en-US" sz="2400" dirty="0">
                <a:solidFill>
                  <a:schemeClr val="bg1"/>
                </a:solidFill>
                <a:latin typeface="Arial (Body)"/>
              </a:rPr>
              <a:t>Walmart </a:t>
            </a:r>
            <a:r>
              <a:rPr lang="en-US" sz="2400" dirty="0" err="1">
                <a:solidFill>
                  <a:schemeClr val="bg1"/>
                </a:solidFill>
                <a:latin typeface="Arial (Body)"/>
              </a:rPr>
              <a:t>là</a:t>
            </a:r>
            <a:r>
              <a:rPr lang="en-US" sz="2400" dirty="0">
                <a:solidFill>
                  <a:schemeClr val="bg1"/>
                </a:solidFill>
                <a:latin typeface="Arial (Body)"/>
              </a:rPr>
              <a:t> </a:t>
            </a:r>
            <a:r>
              <a:rPr lang="en-US" sz="2400" dirty="0" err="1">
                <a:solidFill>
                  <a:schemeClr val="bg1"/>
                </a:solidFill>
                <a:latin typeface="Arial (Body)"/>
              </a:rPr>
              <a:t>một</a:t>
            </a:r>
            <a:r>
              <a:rPr lang="en-US" sz="2400" dirty="0">
                <a:solidFill>
                  <a:schemeClr val="bg1"/>
                </a:solidFill>
                <a:latin typeface="Arial (Body)"/>
              </a:rPr>
              <a:t> </a:t>
            </a:r>
            <a:r>
              <a:rPr lang="en-US" sz="2400" dirty="0" err="1">
                <a:solidFill>
                  <a:schemeClr val="bg1"/>
                </a:solidFill>
                <a:latin typeface="Arial (Body)"/>
              </a:rPr>
              <a:t>trong</a:t>
            </a:r>
            <a:r>
              <a:rPr lang="en-US" sz="2400" dirty="0">
                <a:solidFill>
                  <a:schemeClr val="bg1"/>
                </a:solidFill>
                <a:latin typeface="Arial (Body)"/>
              </a:rPr>
              <a:t> </a:t>
            </a:r>
            <a:r>
              <a:rPr lang="en-US" sz="2400" dirty="0" err="1">
                <a:solidFill>
                  <a:schemeClr val="bg1"/>
                </a:solidFill>
                <a:latin typeface="Arial (Body)"/>
              </a:rPr>
              <a:t>những</a:t>
            </a:r>
            <a:r>
              <a:rPr lang="en-US" sz="2400" dirty="0">
                <a:solidFill>
                  <a:schemeClr val="bg1"/>
                </a:solidFill>
                <a:latin typeface="Arial (Body)"/>
              </a:rPr>
              <a:t> </a:t>
            </a:r>
            <a:r>
              <a:rPr lang="en-US" sz="2400" dirty="0" err="1">
                <a:solidFill>
                  <a:schemeClr val="bg1"/>
                </a:solidFill>
                <a:latin typeface="Arial (Body)"/>
              </a:rPr>
              <a:t>doanh</a:t>
            </a:r>
            <a:r>
              <a:rPr lang="en-US" sz="2400" dirty="0">
                <a:solidFill>
                  <a:schemeClr val="bg1"/>
                </a:solidFill>
                <a:latin typeface="Arial (Body)"/>
              </a:rPr>
              <a:t> </a:t>
            </a:r>
            <a:r>
              <a:rPr lang="en-US" sz="2400" dirty="0" err="1">
                <a:solidFill>
                  <a:schemeClr val="bg1"/>
                </a:solidFill>
                <a:latin typeface="Arial (Body)"/>
              </a:rPr>
              <a:t>nghiệp</a:t>
            </a:r>
            <a:r>
              <a:rPr lang="en-US" sz="2400" dirty="0">
                <a:solidFill>
                  <a:schemeClr val="bg1"/>
                </a:solidFill>
                <a:latin typeface="Arial (Body)"/>
              </a:rPr>
              <a:t> </a:t>
            </a:r>
            <a:r>
              <a:rPr lang="en-US" sz="2400" dirty="0" err="1">
                <a:solidFill>
                  <a:schemeClr val="bg1"/>
                </a:solidFill>
                <a:latin typeface="Arial (Body)"/>
              </a:rPr>
              <a:t>tiên</a:t>
            </a:r>
            <a:r>
              <a:rPr lang="en-US" sz="2400" dirty="0">
                <a:solidFill>
                  <a:schemeClr val="bg1"/>
                </a:solidFill>
                <a:latin typeface="Arial (Body)"/>
              </a:rPr>
              <a:t> </a:t>
            </a:r>
            <a:r>
              <a:rPr lang="en-US" sz="2400" dirty="0" err="1">
                <a:solidFill>
                  <a:schemeClr val="bg1"/>
                </a:solidFill>
                <a:latin typeface="Arial (Body)"/>
              </a:rPr>
              <a:t>phong</a:t>
            </a:r>
            <a:r>
              <a:rPr lang="en-US" sz="2400" dirty="0">
                <a:solidFill>
                  <a:schemeClr val="bg1"/>
                </a:solidFill>
                <a:latin typeface="Arial (Body)"/>
              </a:rPr>
              <a:t> </a:t>
            </a:r>
            <a:r>
              <a:rPr lang="en-US" sz="2400" dirty="0" err="1">
                <a:solidFill>
                  <a:schemeClr val="bg1"/>
                </a:solidFill>
                <a:latin typeface="Arial (Body)"/>
              </a:rPr>
              <a:t>sử</a:t>
            </a:r>
            <a:r>
              <a:rPr lang="en-US" sz="2400" dirty="0">
                <a:solidFill>
                  <a:schemeClr val="bg1"/>
                </a:solidFill>
                <a:latin typeface="Arial (Body)"/>
              </a:rPr>
              <a:t> </a:t>
            </a:r>
            <a:r>
              <a:rPr lang="en-US" sz="2400" dirty="0" err="1">
                <a:solidFill>
                  <a:schemeClr val="bg1"/>
                </a:solidFill>
                <a:latin typeface="Arial (Body)"/>
              </a:rPr>
              <a:t>dụng</a:t>
            </a:r>
            <a:r>
              <a:rPr lang="en-US" sz="2400" dirty="0">
                <a:solidFill>
                  <a:schemeClr val="bg1"/>
                </a:solidFill>
                <a:latin typeface="Arial (Body)"/>
              </a:rPr>
              <a:t> </a:t>
            </a:r>
            <a:r>
              <a:rPr lang="en-US" sz="2400" dirty="0" err="1">
                <a:solidFill>
                  <a:schemeClr val="bg1"/>
                </a:solidFill>
                <a:latin typeface="Arial (Body)"/>
              </a:rPr>
              <a:t>Blockchain</a:t>
            </a:r>
            <a:r>
              <a:rPr lang="en-US" sz="2400" dirty="0">
                <a:solidFill>
                  <a:schemeClr val="bg1"/>
                </a:solidFill>
                <a:latin typeface="Arial (Body)"/>
              </a:rPr>
              <a:t>, </a:t>
            </a:r>
            <a:r>
              <a:rPr lang="en-US" sz="2400" dirty="0" err="1">
                <a:solidFill>
                  <a:schemeClr val="bg1"/>
                </a:solidFill>
                <a:latin typeface="Arial (Body)"/>
              </a:rPr>
              <a:t>gã</a:t>
            </a:r>
            <a:r>
              <a:rPr lang="en-US" sz="2400" dirty="0">
                <a:solidFill>
                  <a:schemeClr val="bg1"/>
                </a:solidFill>
                <a:latin typeface="Arial (Body)"/>
              </a:rPr>
              <a:t> </a:t>
            </a:r>
            <a:r>
              <a:rPr lang="en-US" sz="2400" dirty="0" err="1">
                <a:solidFill>
                  <a:schemeClr val="bg1"/>
                </a:solidFill>
                <a:latin typeface="Arial (Body)"/>
              </a:rPr>
              <a:t>khổng</a:t>
            </a:r>
            <a:r>
              <a:rPr lang="en-US" sz="2400" dirty="0">
                <a:solidFill>
                  <a:schemeClr val="bg1"/>
                </a:solidFill>
                <a:latin typeface="Arial (Body)"/>
              </a:rPr>
              <a:t> </a:t>
            </a:r>
            <a:r>
              <a:rPr lang="en-US" sz="2400" dirty="0" err="1">
                <a:solidFill>
                  <a:schemeClr val="bg1"/>
                </a:solidFill>
                <a:latin typeface="Arial (Body)"/>
              </a:rPr>
              <a:t>lồ</a:t>
            </a:r>
            <a:r>
              <a:rPr lang="en-US" sz="2400" dirty="0">
                <a:solidFill>
                  <a:schemeClr val="bg1"/>
                </a:solidFill>
                <a:latin typeface="Arial (Body)"/>
              </a:rPr>
              <a:t> </a:t>
            </a:r>
            <a:r>
              <a:rPr lang="en-US" sz="2400" dirty="0" err="1">
                <a:solidFill>
                  <a:schemeClr val="bg1"/>
                </a:solidFill>
                <a:latin typeface="Arial (Body)"/>
              </a:rPr>
              <a:t>bán</a:t>
            </a:r>
            <a:r>
              <a:rPr lang="en-US" sz="2400" dirty="0">
                <a:solidFill>
                  <a:schemeClr val="bg1"/>
                </a:solidFill>
                <a:latin typeface="Arial (Body)"/>
              </a:rPr>
              <a:t> </a:t>
            </a:r>
            <a:r>
              <a:rPr lang="en-US" sz="2400" dirty="0" err="1">
                <a:solidFill>
                  <a:schemeClr val="bg1"/>
                </a:solidFill>
                <a:latin typeface="Arial (Body)"/>
              </a:rPr>
              <a:t>lẻ</a:t>
            </a:r>
            <a:r>
              <a:rPr lang="en-US" sz="2400" dirty="0">
                <a:solidFill>
                  <a:schemeClr val="bg1"/>
                </a:solidFill>
                <a:latin typeface="Arial (Body)"/>
              </a:rPr>
              <a:t> </a:t>
            </a:r>
            <a:r>
              <a:rPr lang="en-US" sz="2400" dirty="0" err="1">
                <a:solidFill>
                  <a:schemeClr val="bg1"/>
                </a:solidFill>
                <a:latin typeface="Arial (Body)"/>
              </a:rPr>
              <a:t>này</a:t>
            </a:r>
            <a:r>
              <a:rPr lang="en-US" sz="2400" dirty="0">
                <a:solidFill>
                  <a:schemeClr val="bg1"/>
                </a:solidFill>
                <a:latin typeface="Arial (Body)"/>
              </a:rPr>
              <a:t> </a:t>
            </a:r>
            <a:r>
              <a:rPr lang="en-US" sz="2400" dirty="0" err="1">
                <a:solidFill>
                  <a:schemeClr val="bg1"/>
                </a:solidFill>
                <a:latin typeface="Arial (Body)"/>
              </a:rPr>
              <a:t>đã</a:t>
            </a:r>
            <a:r>
              <a:rPr lang="en-US" sz="2400" dirty="0">
                <a:solidFill>
                  <a:schemeClr val="bg1"/>
                </a:solidFill>
                <a:latin typeface="Arial (Body)"/>
              </a:rPr>
              <a:t> </a:t>
            </a:r>
            <a:r>
              <a:rPr lang="en-US" sz="2400" dirty="0" err="1">
                <a:solidFill>
                  <a:schemeClr val="bg1"/>
                </a:solidFill>
                <a:latin typeface="Arial (Body)"/>
              </a:rPr>
              <a:t>sử</a:t>
            </a:r>
            <a:r>
              <a:rPr lang="en-US" sz="2400" dirty="0">
                <a:solidFill>
                  <a:schemeClr val="bg1"/>
                </a:solidFill>
                <a:latin typeface="Arial (Body)"/>
              </a:rPr>
              <a:t> </a:t>
            </a:r>
            <a:r>
              <a:rPr lang="en-US" sz="2400" dirty="0" err="1">
                <a:solidFill>
                  <a:schemeClr val="bg1"/>
                </a:solidFill>
                <a:latin typeface="Arial (Body)"/>
              </a:rPr>
              <a:t>dụng</a:t>
            </a:r>
            <a:r>
              <a:rPr lang="en-US" sz="2400" dirty="0">
                <a:solidFill>
                  <a:schemeClr val="bg1"/>
                </a:solidFill>
                <a:latin typeface="Arial (Body)"/>
              </a:rPr>
              <a:t> </a:t>
            </a:r>
            <a:r>
              <a:rPr lang="en-US" sz="2400" dirty="0" err="1">
                <a:solidFill>
                  <a:schemeClr val="bg1"/>
                </a:solidFill>
                <a:latin typeface="Arial (Body)"/>
              </a:rPr>
              <a:t>Blockchain</a:t>
            </a:r>
            <a:r>
              <a:rPr lang="en-US" sz="2400" dirty="0">
                <a:solidFill>
                  <a:schemeClr val="bg1"/>
                </a:solidFill>
                <a:latin typeface="Arial (Body)"/>
              </a:rPr>
              <a:t> </a:t>
            </a:r>
            <a:r>
              <a:rPr lang="en-US" sz="2400" dirty="0" err="1">
                <a:solidFill>
                  <a:schemeClr val="bg1"/>
                </a:solidFill>
                <a:latin typeface="Arial (Body)"/>
              </a:rPr>
              <a:t>từ</a:t>
            </a:r>
            <a:r>
              <a:rPr lang="en-US" sz="2400" dirty="0">
                <a:solidFill>
                  <a:schemeClr val="bg1"/>
                </a:solidFill>
                <a:latin typeface="Arial (Body)"/>
              </a:rPr>
              <a:t> </a:t>
            </a:r>
            <a:r>
              <a:rPr lang="en-US" sz="2400" dirty="0" err="1">
                <a:solidFill>
                  <a:schemeClr val="bg1"/>
                </a:solidFill>
                <a:latin typeface="Arial (Body)"/>
              </a:rPr>
              <a:t>năm</a:t>
            </a:r>
            <a:r>
              <a:rPr lang="en-US" sz="2400" dirty="0">
                <a:solidFill>
                  <a:schemeClr val="bg1"/>
                </a:solidFill>
                <a:latin typeface="Arial (Body)"/>
              </a:rPr>
              <a:t> 2016 </a:t>
            </a:r>
            <a:r>
              <a:rPr lang="en-US" sz="2400" dirty="0" err="1">
                <a:solidFill>
                  <a:schemeClr val="bg1"/>
                </a:solidFill>
                <a:latin typeface="Arial (Body)"/>
              </a:rPr>
              <a:t>để</a:t>
            </a:r>
            <a:r>
              <a:rPr lang="en-US" sz="2400" dirty="0">
                <a:solidFill>
                  <a:schemeClr val="bg1"/>
                </a:solidFill>
                <a:latin typeface="Arial (Body)"/>
              </a:rPr>
              <a:t> </a:t>
            </a:r>
            <a:r>
              <a:rPr lang="en-US" sz="2400" dirty="0" err="1">
                <a:solidFill>
                  <a:schemeClr val="bg1"/>
                </a:solidFill>
                <a:latin typeface="Arial (Body)"/>
              </a:rPr>
              <a:t>theo</a:t>
            </a:r>
            <a:r>
              <a:rPr lang="en-US" sz="2400" dirty="0">
                <a:solidFill>
                  <a:schemeClr val="bg1"/>
                </a:solidFill>
                <a:latin typeface="Arial (Body)"/>
              </a:rPr>
              <a:t> </a:t>
            </a:r>
            <a:r>
              <a:rPr lang="en-US" sz="2400" dirty="0" err="1">
                <a:solidFill>
                  <a:schemeClr val="bg1"/>
                </a:solidFill>
                <a:latin typeface="Arial (Body)"/>
              </a:rPr>
              <a:t>dõi</a:t>
            </a:r>
            <a:r>
              <a:rPr lang="en-US" sz="2400" dirty="0">
                <a:solidFill>
                  <a:schemeClr val="bg1"/>
                </a:solidFill>
                <a:latin typeface="Arial (Body)"/>
              </a:rPr>
              <a:t> </a:t>
            </a:r>
            <a:r>
              <a:rPr lang="en-US" sz="2400" dirty="0" err="1">
                <a:solidFill>
                  <a:schemeClr val="bg1"/>
                </a:solidFill>
                <a:latin typeface="Arial (Body)"/>
              </a:rPr>
              <a:t>nguồn</a:t>
            </a:r>
            <a:r>
              <a:rPr lang="en-US" sz="2400" dirty="0">
                <a:solidFill>
                  <a:schemeClr val="bg1"/>
                </a:solidFill>
                <a:latin typeface="Arial (Body)"/>
              </a:rPr>
              <a:t> </a:t>
            </a:r>
            <a:r>
              <a:rPr lang="en-US" sz="2400" dirty="0" err="1">
                <a:solidFill>
                  <a:schemeClr val="bg1"/>
                </a:solidFill>
                <a:latin typeface="Arial (Body)"/>
              </a:rPr>
              <a:t>lợn</a:t>
            </a:r>
            <a:r>
              <a:rPr lang="en-US" sz="2400" dirty="0">
                <a:solidFill>
                  <a:schemeClr val="bg1"/>
                </a:solidFill>
                <a:latin typeface="Arial (Body)"/>
              </a:rPr>
              <a:t> </a:t>
            </a:r>
            <a:r>
              <a:rPr lang="en-US" sz="2400" dirty="0" err="1">
                <a:solidFill>
                  <a:schemeClr val="bg1"/>
                </a:solidFill>
                <a:latin typeface="Arial (Body)"/>
              </a:rPr>
              <a:t>nhập</a:t>
            </a:r>
            <a:r>
              <a:rPr lang="en-US" sz="2400" dirty="0">
                <a:solidFill>
                  <a:schemeClr val="bg1"/>
                </a:solidFill>
                <a:latin typeface="Arial (Body)"/>
              </a:rPr>
              <a:t> </a:t>
            </a:r>
            <a:r>
              <a:rPr lang="en-US" sz="2400" dirty="0" err="1">
                <a:solidFill>
                  <a:schemeClr val="bg1"/>
                </a:solidFill>
                <a:latin typeface="Arial (Body)"/>
              </a:rPr>
              <a:t>từ</a:t>
            </a:r>
            <a:r>
              <a:rPr lang="en-US" sz="2400" dirty="0">
                <a:solidFill>
                  <a:schemeClr val="bg1"/>
                </a:solidFill>
                <a:latin typeface="Arial (Body)"/>
              </a:rPr>
              <a:t> </a:t>
            </a:r>
            <a:r>
              <a:rPr lang="en-US" sz="2400" dirty="0" err="1">
                <a:solidFill>
                  <a:schemeClr val="bg1"/>
                </a:solidFill>
                <a:latin typeface="Arial (Body)"/>
              </a:rPr>
              <a:t>Trung</a:t>
            </a:r>
            <a:r>
              <a:rPr lang="en-US" sz="2400" dirty="0">
                <a:solidFill>
                  <a:schemeClr val="bg1"/>
                </a:solidFill>
                <a:latin typeface="Arial (Body)"/>
              </a:rPr>
              <a:t> </a:t>
            </a:r>
            <a:r>
              <a:rPr lang="en-US" sz="2400" dirty="0" err="1">
                <a:solidFill>
                  <a:schemeClr val="bg1"/>
                </a:solidFill>
                <a:latin typeface="Arial (Body)"/>
              </a:rPr>
              <a:t>Quốc</a:t>
            </a:r>
            <a:r>
              <a:rPr lang="en-US" sz="2400" dirty="0">
                <a:solidFill>
                  <a:schemeClr val="bg1"/>
                </a:solidFill>
                <a:latin typeface="Arial (Body)"/>
              </a:rPr>
              <a:t> </a:t>
            </a:r>
            <a:r>
              <a:rPr lang="en-US" sz="2400" dirty="0" err="1">
                <a:solidFill>
                  <a:schemeClr val="bg1"/>
                </a:solidFill>
                <a:latin typeface="Arial (Body)"/>
              </a:rPr>
              <a:t>đến</a:t>
            </a:r>
            <a:r>
              <a:rPr lang="en-US" sz="2400" dirty="0">
                <a:solidFill>
                  <a:schemeClr val="bg1"/>
                </a:solidFill>
                <a:latin typeface="Arial (Body)"/>
              </a:rPr>
              <a:t> </a:t>
            </a:r>
            <a:r>
              <a:rPr lang="en-US" sz="2400" dirty="0" err="1">
                <a:solidFill>
                  <a:schemeClr val="bg1"/>
                </a:solidFill>
                <a:latin typeface="Arial (Body)"/>
              </a:rPr>
              <a:t>Mỹ</a:t>
            </a:r>
            <a:r>
              <a:rPr lang="en-US" sz="2400">
                <a:solidFill>
                  <a:schemeClr val="bg1"/>
                </a:solidFill>
                <a:latin typeface="Arial (Body)"/>
              </a:rPr>
              <a:t>. </a:t>
            </a:r>
            <a:endParaRPr lang="en-US" sz="2400" dirty="0">
              <a:ln w="0"/>
              <a:solidFill>
                <a:schemeClr val="bg1"/>
              </a:solidFill>
              <a:latin typeface="Arial (Body)"/>
            </a:endParaRPr>
          </a:p>
        </p:txBody>
      </p:sp>
      <p:pic>
        <p:nvPicPr>
          <p:cNvPr id="2052" name="Picture 4" descr="Kết quả hình ảnh cho walmart logo 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3838" y="1692868"/>
            <a:ext cx="8364323" cy="20910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6520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extLst/>
          </a:blip>
          <a:stretch/>
        </a:blipFill>
        <a:effectLst/>
      </p:bgPr>
    </p:bg>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6D22F896-40B5-4ADD-8801-0D06FADFA095}" type="slidenum">
              <a:rPr lang="en-US" sz="1200" smtClean="0"/>
              <a:t>18</a:t>
            </a:fld>
            <a:endParaRPr lang="en-US" sz="12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Rounded Rectangle 9"/>
          <p:cNvSpPr/>
          <p:nvPr/>
        </p:nvSpPr>
        <p:spPr>
          <a:xfrm>
            <a:off x="531341" y="358346"/>
            <a:ext cx="5276335" cy="560257"/>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err="1" smtClean="0">
                <a:latin typeface="Arial (Headings)"/>
              </a:rPr>
              <a:t>Ứng</a:t>
            </a:r>
            <a:r>
              <a:rPr lang="en-US" dirty="0" smtClean="0">
                <a:latin typeface="Arial (Headings)"/>
              </a:rPr>
              <a:t> </a:t>
            </a:r>
            <a:r>
              <a:rPr lang="en-US" dirty="0" err="1" smtClean="0">
                <a:latin typeface="Arial (Headings)"/>
              </a:rPr>
              <a:t>dụng</a:t>
            </a:r>
            <a:r>
              <a:rPr lang="en-US" dirty="0" smtClean="0">
                <a:latin typeface="Arial (Headings)"/>
              </a:rPr>
              <a:t> </a:t>
            </a:r>
            <a:r>
              <a:rPr lang="en-US" dirty="0" err="1" smtClean="0">
                <a:latin typeface="Arial (Headings)"/>
              </a:rPr>
              <a:t>Blockchain</a:t>
            </a:r>
            <a:r>
              <a:rPr lang="en-US" dirty="0" smtClean="0">
                <a:latin typeface="Arial (Headings)"/>
              </a:rPr>
              <a:t> </a:t>
            </a:r>
            <a:r>
              <a:rPr lang="en-US" dirty="0" err="1" smtClean="0">
                <a:latin typeface="Arial (Headings)"/>
              </a:rPr>
              <a:t>trong</a:t>
            </a:r>
            <a:r>
              <a:rPr lang="en-US" dirty="0" smtClean="0">
                <a:latin typeface="Arial (Headings)"/>
              </a:rPr>
              <a:t> an </a:t>
            </a:r>
            <a:r>
              <a:rPr lang="en-US" dirty="0" err="1" smtClean="0">
                <a:latin typeface="Arial (Headings)"/>
              </a:rPr>
              <a:t>ninh</a:t>
            </a:r>
            <a:r>
              <a:rPr lang="en-US" dirty="0" smtClean="0">
                <a:latin typeface="Arial (Headings)"/>
              </a:rPr>
              <a:t> </a:t>
            </a:r>
            <a:r>
              <a:rPr lang="en-US" dirty="0" err="1" smtClean="0">
                <a:latin typeface="Arial (Headings)"/>
              </a:rPr>
              <a:t>mạng</a:t>
            </a:r>
            <a:endParaRPr lang="en-US" dirty="0">
              <a:latin typeface="Arial (Headings)"/>
            </a:endParaRPr>
          </a:p>
        </p:txBody>
      </p:sp>
      <p:sp>
        <p:nvSpPr>
          <p:cNvPr id="12" name="Rectangle 11"/>
          <p:cNvSpPr/>
          <p:nvPr/>
        </p:nvSpPr>
        <p:spPr>
          <a:xfrm>
            <a:off x="10695709" y="0"/>
            <a:ext cx="1496291" cy="955673"/>
          </a:xfrm>
          <a:prstGeom prst="rect">
            <a:avLst/>
          </a:prstGeom>
          <a:solidFill>
            <a:schemeClr val="bg1">
              <a:lumMod val="95000"/>
              <a:lumOff val="5000"/>
              <a:alpha val="7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1200" dirty="0" smtClean="0">
                <a:solidFill>
                  <a:schemeClr val="tx1"/>
                </a:solidFill>
              </a:rPr>
              <a:t>1. </a:t>
            </a:r>
            <a:r>
              <a:rPr lang="en-US" sz="1200" dirty="0" err="1" smtClean="0">
                <a:solidFill>
                  <a:schemeClr val="tx1"/>
                </a:solidFill>
              </a:rPr>
              <a:t>TỔNG</a:t>
            </a:r>
            <a:r>
              <a:rPr lang="en-US" sz="1200" dirty="0" smtClean="0">
                <a:solidFill>
                  <a:schemeClr val="tx1"/>
                </a:solidFill>
              </a:rPr>
              <a:t> </a:t>
            </a:r>
            <a:r>
              <a:rPr lang="en-US" sz="1200" dirty="0" err="1" smtClean="0">
                <a:solidFill>
                  <a:schemeClr val="tx1"/>
                </a:solidFill>
              </a:rPr>
              <a:t>QUAN</a:t>
            </a:r>
            <a:r>
              <a:rPr lang="en-US" sz="1200" dirty="0"/>
              <a:t/>
            </a:r>
            <a:br>
              <a:rPr lang="en-US" sz="1200" dirty="0"/>
            </a:br>
            <a:r>
              <a:rPr lang="en-US" sz="1200" dirty="0" smtClean="0">
                <a:solidFill>
                  <a:schemeClr val="tx1"/>
                </a:solidFill>
                <a:latin typeface="Arial" panose="020B0604020202020204" pitchFamily="34" charset="0"/>
                <a:cs typeface="Arial" panose="020B0604020202020204" pitchFamily="34" charset="0"/>
              </a:rPr>
              <a:t>2. </a:t>
            </a:r>
            <a:r>
              <a:rPr lang="en-US" sz="1200" dirty="0" err="1" smtClean="0">
                <a:solidFill>
                  <a:schemeClr val="tx1"/>
                </a:solidFill>
                <a:latin typeface="Arial" panose="020B0604020202020204" pitchFamily="34" charset="0"/>
                <a:cs typeface="Arial" panose="020B0604020202020204" pitchFamily="34" charset="0"/>
              </a:rPr>
              <a:t>CÁC</a:t>
            </a:r>
            <a:r>
              <a:rPr lang="en-US" sz="1200" dirty="0" smtClean="0">
                <a:solidFill>
                  <a:schemeClr val="tx1"/>
                </a:solidFill>
                <a:latin typeface="Arial" panose="020B0604020202020204" pitchFamily="34" charset="0"/>
                <a:cs typeface="Arial" panose="020B0604020202020204" pitchFamily="34" charset="0"/>
              </a:rPr>
              <a:t> </a:t>
            </a:r>
            <a:r>
              <a:rPr lang="en-US" sz="1200" dirty="0" err="1">
                <a:solidFill>
                  <a:schemeClr val="tx1"/>
                </a:solidFill>
                <a:latin typeface="Arial" panose="020B0604020202020204" pitchFamily="34" charset="0"/>
                <a:cs typeface="Arial" panose="020B0604020202020204" pitchFamily="34" charset="0"/>
              </a:rPr>
              <a:t>ĐẶC</a:t>
            </a:r>
            <a:r>
              <a:rPr lang="en-US" sz="1200" dirty="0">
                <a:solidFill>
                  <a:schemeClr val="tx1"/>
                </a:solidFill>
                <a:latin typeface="Arial" panose="020B0604020202020204" pitchFamily="34" charset="0"/>
                <a:cs typeface="Arial" panose="020B0604020202020204" pitchFamily="34" charset="0"/>
              </a:rPr>
              <a:t> </a:t>
            </a:r>
            <a:r>
              <a:rPr lang="en-US" sz="1200" dirty="0" err="1" smtClean="0">
                <a:solidFill>
                  <a:schemeClr val="tx1"/>
                </a:solidFill>
                <a:latin typeface="Arial" panose="020B0604020202020204" pitchFamily="34" charset="0"/>
                <a:cs typeface="Arial" panose="020B0604020202020204" pitchFamily="34" charset="0"/>
              </a:rPr>
              <a:t>TÍNH</a:t>
            </a:r>
            <a:r>
              <a:rPr lang="en-US" sz="1200" dirty="0">
                <a:solidFill>
                  <a:schemeClr val="tx1"/>
                </a:solidFill>
              </a:rPr>
              <a:t/>
            </a:r>
            <a:br>
              <a:rPr lang="en-US" sz="1200" dirty="0">
                <a:solidFill>
                  <a:schemeClr val="tx1"/>
                </a:solidFill>
              </a:rPr>
            </a:br>
            <a:r>
              <a:rPr lang="en-US" sz="1200" dirty="0" smtClean="0">
                <a:solidFill>
                  <a:schemeClr val="tx2">
                    <a:lumMod val="75000"/>
                  </a:schemeClr>
                </a:solidFill>
              </a:rPr>
              <a:t>3. </a:t>
            </a:r>
            <a:r>
              <a:rPr lang="en-US" sz="1200" dirty="0" err="1" smtClean="0">
                <a:solidFill>
                  <a:schemeClr val="tx2">
                    <a:lumMod val="75000"/>
                  </a:schemeClr>
                </a:solidFill>
              </a:rPr>
              <a:t>ỨNG</a:t>
            </a:r>
            <a:r>
              <a:rPr lang="en-US" sz="1200" dirty="0" smtClean="0">
                <a:solidFill>
                  <a:schemeClr val="tx2">
                    <a:lumMod val="75000"/>
                  </a:schemeClr>
                </a:solidFill>
              </a:rPr>
              <a:t> </a:t>
            </a:r>
            <a:r>
              <a:rPr lang="en-US" sz="1200" dirty="0" err="1" smtClean="0">
                <a:solidFill>
                  <a:schemeClr val="tx2">
                    <a:lumMod val="75000"/>
                  </a:schemeClr>
                </a:solidFill>
              </a:rPr>
              <a:t>DỤNG</a:t>
            </a:r>
            <a:r>
              <a:rPr lang="en-US" sz="1200" dirty="0" smtClean="0">
                <a:solidFill>
                  <a:schemeClr val="tx2">
                    <a:lumMod val="75000"/>
                  </a:schemeClr>
                </a:solidFill>
              </a:rPr>
              <a:t> </a:t>
            </a:r>
            <a:r>
              <a:rPr lang="en-US" sz="1200" dirty="0"/>
              <a:t/>
            </a:r>
            <a:br>
              <a:rPr lang="en-US" sz="1200" dirty="0"/>
            </a:br>
            <a:r>
              <a:rPr lang="en-US" sz="1200" dirty="0" smtClean="0"/>
              <a:t>4.</a:t>
            </a:r>
            <a:r>
              <a:rPr lang="en-US" sz="1200" dirty="0"/>
              <a:t> </a:t>
            </a:r>
            <a:r>
              <a:rPr lang="en-US" sz="1200" dirty="0" err="1" smtClean="0"/>
              <a:t>KẾT</a:t>
            </a:r>
            <a:r>
              <a:rPr lang="en-US" sz="1200" dirty="0" smtClean="0"/>
              <a:t> </a:t>
            </a:r>
            <a:r>
              <a:rPr lang="en-US" sz="1200" dirty="0" err="1" smtClean="0"/>
              <a:t>LUẬN</a:t>
            </a:r>
            <a:endParaRPr lang="en-US" sz="1200" dirty="0"/>
          </a:p>
        </p:txBody>
      </p:sp>
      <p:sp>
        <p:nvSpPr>
          <p:cNvPr id="13" name="TextBox 12"/>
          <p:cNvSpPr txBox="1"/>
          <p:nvPr/>
        </p:nvSpPr>
        <p:spPr>
          <a:xfrm>
            <a:off x="943232" y="4241976"/>
            <a:ext cx="10894541" cy="1569660"/>
          </a:xfrm>
          <a:prstGeom prst="rect">
            <a:avLst/>
          </a:prstGeom>
          <a:noFill/>
        </p:spPr>
        <p:txBody>
          <a:bodyPr wrap="square" rtlCol="0">
            <a:spAutoFit/>
          </a:bodyPr>
          <a:lstStyle/>
          <a:p>
            <a:r>
              <a:rPr lang="en-US" sz="2400" dirty="0" smtClean="0">
                <a:solidFill>
                  <a:schemeClr val="bg1"/>
                </a:solidFill>
                <a:latin typeface="Arial (Body)"/>
              </a:rPr>
              <a:t>BLOCK </a:t>
            </a:r>
            <a:r>
              <a:rPr lang="en-US" sz="2400" dirty="0" err="1" smtClean="0">
                <a:solidFill>
                  <a:schemeClr val="bg1"/>
                </a:solidFill>
                <a:latin typeface="Arial (Body)"/>
              </a:rPr>
              <a:t>ARMOUR</a:t>
            </a:r>
            <a:r>
              <a:rPr lang="en-US" sz="2400" dirty="0" smtClean="0">
                <a:solidFill>
                  <a:schemeClr val="bg1"/>
                </a:solidFill>
                <a:latin typeface="Arial (Body)"/>
              </a:rPr>
              <a:t> </a:t>
            </a:r>
            <a:r>
              <a:rPr lang="en-US" sz="2400" dirty="0" err="1" smtClean="0">
                <a:solidFill>
                  <a:schemeClr val="bg1"/>
                </a:solidFill>
                <a:latin typeface="Arial (Body)"/>
              </a:rPr>
              <a:t>sư</a:t>
            </a:r>
            <a:r>
              <a:rPr lang="en-US" sz="2400" dirty="0" smtClean="0">
                <a:solidFill>
                  <a:schemeClr val="bg1"/>
                </a:solidFill>
                <a:latin typeface="Arial (Body)"/>
              </a:rPr>
              <a:t>̉ </a:t>
            </a:r>
            <a:r>
              <a:rPr lang="en-US" sz="2400" dirty="0" err="1" smtClean="0">
                <a:solidFill>
                  <a:schemeClr val="bg1"/>
                </a:solidFill>
                <a:latin typeface="Arial (Body)"/>
              </a:rPr>
              <a:t>dụng</a:t>
            </a:r>
            <a:r>
              <a:rPr lang="en-US" sz="2400" dirty="0" smtClean="0">
                <a:solidFill>
                  <a:schemeClr val="bg1"/>
                </a:solidFill>
                <a:latin typeface="Arial (Body)"/>
              </a:rPr>
              <a:t> </a:t>
            </a:r>
            <a:r>
              <a:rPr lang="en-US" sz="2400" dirty="0" err="1" smtClean="0">
                <a:solidFill>
                  <a:schemeClr val="bg1"/>
                </a:solidFill>
                <a:latin typeface="Arial (Body)"/>
              </a:rPr>
              <a:t>blockchain</a:t>
            </a:r>
            <a:r>
              <a:rPr lang="en-US" sz="2400" dirty="0" smtClean="0">
                <a:solidFill>
                  <a:schemeClr val="bg1"/>
                </a:solidFill>
                <a:latin typeface="Arial (Body)"/>
              </a:rPr>
              <a:t> </a:t>
            </a:r>
            <a:r>
              <a:rPr lang="en-US" sz="2400" dirty="0" err="1" smtClean="0">
                <a:solidFill>
                  <a:schemeClr val="bg1"/>
                </a:solidFill>
                <a:latin typeface="Arial (Body)"/>
              </a:rPr>
              <a:t>đê</a:t>
            </a:r>
            <a:r>
              <a:rPr lang="en-US" sz="2400" dirty="0" smtClean="0">
                <a:solidFill>
                  <a:schemeClr val="bg1"/>
                </a:solidFill>
                <a:latin typeface="Arial (Body)"/>
              </a:rPr>
              <a:t>̉ </a:t>
            </a:r>
            <a:r>
              <a:rPr lang="en-US" sz="2400" dirty="0" err="1" smtClean="0">
                <a:solidFill>
                  <a:schemeClr val="bg1"/>
                </a:solidFill>
                <a:latin typeface="Arial (Body)"/>
              </a:rPr>
              <a:t>giúp</a:t>
            </a:r>
            <a:r>
              <a:rPr lang="en-US" sz="2400" dirty="0" smtClean="0">
                <a:solidFill>
                  <a:schemeClr val="bg1"/>
                </a:solidFill>
                <a:latin typeface="Arial (Body)"/>
              </a:rPr>
              <a:t> </a:t>
            </a:r>
            <a:r>
              <a:rPr lang="en-US" sz="2400" dirty="0" err="1" smtClean="0">
                <a:solidFill>
                  <a:schemeClr val="bg1"/>
                </a:solidFill>
                <a:latin typeface="Arial (Body)"/>
              </a:rPr>
              <a:t>các</a:t>
            </a:r>
            <a:r>
              <a:rPr lang="en-US" sz="2400" dirty="0" smtClean="0">
                <a:solidFill>
                  <a:schemeClr val="bg1"/>
                </a:solidFill>
                <a:latin typeface="Arial (Body)"/>
              </a:rPr>
              <a:t> </a:t>
            </a:r>
            <a:r>
              <a:rPr lang="en-US" sz="2400" dirty="0" err="1" smtClean="0">
                <a:solidFill>
                  <a:schemeClr val="bg1"/>
                </a:solidFill>
                <a:latin typeface="Arial (Body)"/>
              </a:rPr>
              <a:t>hê</a:t>
            </a:r>
            <a:r>
              <a:rPr lang="en-US" sz="2400" dirty="0" smtClean="0">
                <a:solidFill>
                  <a:schemeClr val="bg1"/>
                </a:solidFill>
                <a:latin typeface="Arial (Body)"/>
              </a:rPr>
              <a:t>̣ </a:t>
            </a:r>
            <a:r>
              <a:rPr lang="en-US" sz="2400" dirty="0" err="1" smtClean="0">
                <a:solidFill>
                  <a:schemeClr val="bg1"/>
                </a:solidFill>
                <a:latin typeface="Arial (Body)"/>
              </a:rPr>
              <a:t>thống</a:t>
            </a:r>
            <a:r>
              <a:rPr lang="en-US" sz="2400" dirty="0" smtClean="0">
                <a:solidFill>
                  <a:schemeClr val="bg1"/>
                </a:solidFill>
                <a:latin typeface="Arial (Body)"/>
              </a:rPr>
              <a:t> </a:t>
            </a:r>
            <a:r>
              <a:rPr lang="en-US" sz="2400" dirty="0" err="1" smtClean="0">
                <a:solidFill>
                  <a:schemeClr val="bg1"/>
                </a:solidFill>
                <a:latin typeface="Arial (Body)"/>
              </a:rPr>
              <a:t>quan</a:t>
            </a:r>
            <a:r>
              <a:rPr lang="en-US" sz="2400" dirty="0" smtClean="0">
                <a:solidFill>
                  <a:schemeClr val="bg1"/>
                </a:solidFill>
                <a:latin typeface="Arial (Body)"/>
              </a:rPr>
              <a:t> </a:t>
            </a:r>
            <a:r>
              <a:rPr lang="en-US" sz="2400" dirty="0" err="1" smtClean="0">
                <a:solidFill>
                  <a:schemeClr val="bg1"/>
                </a:solidFill>
                <a:latin typeface="Arial (Body)"/>
              </a:rPr>
              <a:t>trọng</a:t>
            </a:r>
            <a:r>
              <a:rPr lang="en-US" sz="2400" dirty="0" smtClean="0">
                <a:solidFill>
                  <a:schemeClr val="bg1"/>
                </a:solidFill>
                <a:latin typeface="Arial (Body)"/>
              </a:rPr>
              <a:t> </a:t>
            </a:r>
            <a:r>
              <a:rPr lang="en-US" sz="2400" dirty="0" err="1" smtClean="0">
                <a:solidFill>
                  <a:schemeClr val="bg1"/>
                </a:solidFill>
                <a:latin typeface="Arial (Body)"/>
              </a:rPr>
              <a:t>va</a:t>
            </a:r>
            <a:r>
              <a:rPr lang="en-US" sz="2400" dirty="0" smtClean="0">
                <a:solidFill>
                  <a:schemeClr val="bg1"/>
                </a:solidFill>
                <a:latin typeface="Arial (Body)"/>
              </a:rPr>
              <a:t>̀ </a:t>
            </a:r>
            <a:r>
              <a:rPr lang="en-US" sz="2400" dirty="0" err="1" smtClean="0">
                <a:solidFill>
                  <a:schemeClr val="bg1"/>
                </a:solidFill>
                <a:latin typeface="Arial (Body)"/>
              </a:rPr>
              <a:t>các</a:t>
            </a:r>
            <a:r>
              <a:rPr lang="en-US" sz="2400" dirty="0" smtClean="0">
                <a:solidFill>
                  <a:schemeClr val="bg1"/>
                </a:solidFill>
                <a:latin typeface="Arial (Body)"/>
              </a:rPr>
              <a:t> </a:t>
            </a:r>
            <a:r>
              <a:rPr lang="en-US" sz="2400" dirty="0" err="1" smtClean="0">
                <a:solidFill>
                  <a:schemeClr val="bg1"/>
                </a:solidFill>
                <a:latin typeface="Arial (Body)"/>
              </a:rPr>
              <a:t>máy</a:t>
            </a:r>
            <a:r>
              <a:rPr lang="en-US" sz="2400" dirty="0" smtClean="0">
                <a:solidFill>
                  <a:schemeClr val="bg1"/>
                </a:solidFill>
                <a:latin typeface="Arial (Body)"/>
              </a:rPr>
              <a:t> </a:t>
            </a:r>
            <a:r>
              <a:rPr lang="en-US" sz="2400" dirty="0" err="1" smtClean="0">
                <a:solidFill>
                  <a:schemeClr val="bg1"/>
                </a:solidFill>
                <a:latin typeface="Arial (Body)"/>
              </a:rPr>
              <a:t>chu</a:t>
            </a:r>
            <a:r>
              <a:rPr lang="en-US" sz="2400" dirty="0" smtClean="0">
                <a:solidFill>
                  <a:schemeClr val="bg1"/>
                </a:solidFill>
                <a:latin typeface="Arial (Body)"/>
              </a:rPr>
              <a:t>̉ </a:t>
            </a:r>
            <a:r>
              <a:rPr lang="en-US" sz="2400" dirty="0" err="1" smtClean="0">
                <a:solidFill>
                  <a:schemeClr val="bg1"/>
                </a:solidFill>
                <a:latin typeface="Arial (Body)"/>
              </a:rPr>
              <a:t>đám</a:t>
            </a:r>
            <a:r>
              <a:rPr lang="en-US" sz="2400" dirty="0" smtClean="0">
                <a:solidFill>
                  <a:schemeClr val="bg1"/>
                </a:solidFill>
                <a:latin typeface="Arial (Body)"/>
              </a:rPr>
              <a:t> </a:t>
            </a:r>
            <a:r>
              <a:rPr lang="en-US" sz="2400" dirty="0" err="1" smtClean="0">
                <a:solidFill>
                  <a:schemeClr val="bg1"/>
                </a:solidFill>
                <a:latin typeface="Arial (Body)"/>
              </a:rPr>
              <a:t>mây</a:t>
            </a:r>
            <a:r>
              <a:rPr lang="en-US" sz="2400" dirty="0" smtClean="0">
                <a:solidFill>
                  <a:schemeClr val="bg1"/>
                </a:solidFill>
                <a:latin typeface="Arial (Body)"/>
              </a:rPr>
              <a:t> </a:t>
            </a:r>
            <a:r>
              <a:rPr lang="en-US" sz="2400" dirty="0" err="1" smtClean="0">
                <a:solidFill>
                  <a:schemeClr val="bg1"/>
                </a:solidFill>
                <a:latin typeface="Arial (Body)"/>
              </a:rPr>
              <a:t>vô</a:t>
            </a:r>
            <a:r>
              <a:rPr lang="en-US" sz="2400" dirty="0" smtClean="0">
                <a:solidFill>
                  <a:schemeClr val="bg1"/>
                </a:solidFill>
                <a:latin typeface="Arial (Body)"/>
              </a:rPr>
              <a:t> </a:t>
            </a:r>
            <a:r>
              <a:rPr lang="en-US" sz="2400" dirty="0" err="1" smtClean="0">
                <a:solidFill>
                  <a:schemeClr val="bg1"/>
                </a:solidFill>
                <a:latin typeface="Arial (Body)"/>
              </a:rPr>
              <a:t>hình</a:t>
            </a:r>
            <a:r>
              <a:rPr lang="en-US" sz="2400" dirty="0" smtClean="0">
                <a:solidFill>
                  <a:schemeClr val="bg1"/>
                </a:solidFill>
                <a:latin typeface="Arial (Body)"/>
              </a:rPr>
              <a:t> </a:t>
            </a:r>
            <a:r>
              <a:rPr lang="en-US" sz="2400" dirty="0" err="1" smtClean="0">
                <a:solidFill>
                  <a:schemeClr val="bg1"/>
                </a:solidFill>
                <a:latin typeface="Arial (Body)"/>
              </a:rPr>
              <a:t>trước</a:t>
            </a:r>
            <a:r>
              <a:rPr lang="en-US" sz="2400" dirty="0" smtClean="0">
                <a:solidFill>
                  <a:schemeClr val="bg1"/>
                </a:solidFill>
                <a:latin typeface="Arial (Body)"/>
              </a:rPr>
              <a:t> </a:t>
            </a:r>
            <a:r>
              <a:rPr lang="en-US" sz="2400" dirty="0" err="1" smtClean="0">
                <a:solidFill>
                  <a:schemeClr val="bg1"/>
                </a:solidFill>
                <a:latin typeface="Arial (Body)"/>
              </a:rPr>
              <a:t>những</a:t>
            </a:r>
            <a:r>
              <a:rPr lang="en-US" sz="2400" dirty="0" smtClean="0">
                <a:solidFill>
                  <a:schemeClr val="bg1"/>
                </a:solidFill>
                <a:latin typeface="Arial (Body)"/>
              </a:rPr>
              <a:t> hacker. BLOCK </a:t>
            </a:r>
            <a:r>
              <a:rPr lang="en-US" sz="2400" dirty="0" err="1" smtClean="0">
                <a:solidFill>
                  <a:schemeClr val="bg1"/>
                </a:solidFill>
                <a:latin typeface="Arial (Body)"/>
              </a:rPr>
              <a:t>ARMOUR</a:t>
            </a:r>
            <a:r>
              <a:rPr lang="en-US" sz="2400" dirty="0" smtClean="0">
                <a:solidFill>
                  <a:schemeClr val="bg1"/>
                </a:solidFill>
                <a:latin typeface="Arial (Body)"/>
              </a:rPr>
              <a:t> </a:t>
            </a:r>
            <a:r>
              <a:rPr lang="en-US" sz="2400" dirty="0" err="1" smtClean="0">
                <a:solidFill>
                  <a:schemeClr val="bg1"/>
                </a:solidFill>
                <a:latin typeface="Arial (Body)"/>
              </a:rPr>
              <a:t>cũng</a:t>
            </a:r>
            <a:r>
              <a:rPr lang="en-US" sz="2400" dirty="0" smtClean="0">
                <a:solidFill>
                  <a:schemeClr val="bg1"/>
                </a:solidFill>
                <a:latin typeface="Arial (Body)"/>
              </a:rPr>
              <a:t> </a:t>
            </a:r>
            <a:r>
              <a:rPr lang="en-US" sz="2400" dirty="0" err="1" smtClean="0">
                <a:solidFill>
                  <a:schemeClr val="bg1"/>
                </a:solidFill>
                <a:latin typeface="Arial (Body)"/>
              </a:rPr>
              <a:t>sư</a:t>
            </a:r>
            <a:r>
              <a:rPr lang="en-US" sz="2400" dirty="0" smtClean="0">
                <a:solidFill>
                  <a:schemeClr val="bg1"/>
                </a:solidFill>
                <a:latin typeface="Arial (Body)"/>
              </a:rPr>
              <a:t>̉ </a:t>
            </a:r>
            <a:r>
              <a:rPr lang="en-US" sz="2400" dirty="0" err="1" smtClean="0">
                <a:solidFill>
                  <a:schemeClr val="bg1"/>
                </a:solidFill>
                <a:latin typeface="Arial (Body)"/>
              </a:rPr>
              <a:t>dụng</a:t>
            </a:r>
            <a:r>
              <a:rPr lang="en-US" sz="2400" dirty="0" smtClean="0">
                <a:solidFill>
                  <a:schemeClr val="bg1"/>
                </a:solidFill>
                <a:latin typeface="Arial (Body)"/>
              </a:rPr>
              <a:t> </a:t>
            </a:r>
            <a:r>
              <a:rPr lang="en-US" sz="2400" dirty="0" err="1" smtClean="0">
                <a:solidFill>
                  <a:schemeClr val="bg1"/>
                </a:solidFill>
                <a:latin typeface="Arial (Body)"/>
              </a:rPr>
              <a:t>blockchain</a:t>
            </a:r>
            <a:r>
              <a:rPr lang="en-US" sz="2400" dirty="0" smtClean="0">
                <a:solidFill>
                  <a:schemeClr val="bg1"/>
                </a:solidFill>
                <a:latin typeface="Arial (Body)"/>
              </a:rPr>
              <a:t> </a:t>
            </a:r>
            <a:r>
              <a:rPr lang="en-US" sz="2400" dirty="0" err="1" smtClean="0">
                <a:solidFill>
                  <a:schemeClr val="bg1"/>
                </a:solidFill>
                <a:latin typeface="Arial (Body)"/>
              </a:rPr>
              <a:t>đê</a:t>
            </a:r>
            <a:r>
              <a:rPr lang="en-US" sz="2400" dirty="0" smtClean="0">
                <a:solidFill>
                  <a:schemeClr val="bg1"/>
                </a:solidFill>
                <a:latin typeface="Arial (Body)"/>
              </a:rPr>
              <a:t>̉ </a:t>
            </a:r>
            <a:r>
              <a:rPr lang="en-US" sz="2400" dirty="0" err="1" smtClean="0">
                <a:solidFill>
                  <a:schemeClr val="bg1"/>
                </a:solidFill>
                <a:latin typeface="Arial (Body)"/>
              </a:rPr>
              <a:t>bảo</a:t>
            </a:r>
            <a:r>
              <a:rPr lang="en-US" sz="2400" dirty="0" smtClean="0">
                <a:solidFill>
                  <a:schemeClr val="bg1"/>
                </a:solidFill>
                <a:latin typeface="Arial (Body)"/>
              </a:rPr>
              <a:t> </a:t>
            </a:r>
            <a:r>
              <a:rPr lang="en-US" sz="2400" dirty="0" err="1" smtClean="0">
                <a:solidFill>
                  <a:schemeClr val="bg1"/>
                </a:solidFill>
                <a:latin typeface="Arial (Body)"/>
              </a:rPr>
              <a:t>mật</a:t>
            </a:r>
            <a:r>
              <a:rPr lang="en-US" sz="2400" dirty="0" smtClean="0">
                <a:solidFill>
                  <a:schemeClr val="bg1"/>
                </a:solidFill>
                <a:latin typeface="Arial (Body)"/>
              </a:rPr>
              <a:t> </a:t>
            </a:r>
            <a:r>
              <a:rPr lang="en-US" sz="2400" dirty="0" err="1" smtClean="0">
                <a:solidFill>
                  <a:schemeClr val="bg1"/>
                </a:solidFill>
                <a:latin typeface="Arial (Body)"/>
              </a:rPr>
              <a:t>cho</a:t>
            </a:r>
            <a:r>
              <a:rPr lang="en-US" sz="2400" dirty="0" smtClean="0">
                <a:solidFill>
                  <a:schemeClr val="bg1"/>
                </a:solidFill>
                <a:latin typeface="Arial (Body)"/>
              </a:rPr>
              <a:t> </a:t>
            </a:r>
            <a:r>
              <a:rPr lang="en-US" sz="2400" dirty="0" err="1" smtClean="0">
                <a:solidFill>
                  <a:schemeClr val="bg1"/>
                </a:solidFill>
                <a:latin typeface="Arial (Body)"/>
              </a:rPr>
              <a:t>các</a:t>
            </a:r>
            <a:r>
              <a:rPr lang="en-US" sz="2400" dirty="0" smtClean="0">
                <a:solidFill>
                  <a:schemeClr val="bg1"/>
                </a:solidFill>
                <a:latin typeface="Arial (Body)"/>
              </a:rPr>
              <a:t> </a:t>
            </a:r>
            <a:r>
              <a:rPr lang="en-US" sz="2400" dirty="0" err="1" smtClean="0">
                <a:solidFill>
                  <a:schemeClr val="bg1"/>
                </a:solidFill>
                <a:latin typeface="Arial (Body)"/>
              </a:rPr>
              <a:t>thiết</a:t>
            </a:r>
            <a:r>
              <a:rPr lang="en-US" sz="2400" dirty="0" smtClean="0">
                <a:solidFill>
                  <a:schemeClr val="bg1"/>
                </a:solidFill>
                <a:latin typeface="Arial (Body)"/>
              </a:rPr>
              <a:t> bị </a:t>
            </a:r>
            <a:r>
              <a:rPr lang="en-US" sz="2400" dirty="0" err="1" smtClean="0">
                <a:solidFill>
                  <a:schemeClr val="bg1"/>
                </a:solidFill>
                <a:latin typeface="Arial (Body)"/>
              </a:rPr>
              <a:t>IoT</a:t>
            </a:r>
            <a:r>
              <a:rPr lang="en-US" sz="2400" dirty="0" smtClean="0">
                <a:solidFill>
                  <a:schemeClr val="bg1"/>
                </a:solidFill>
                <a:latin typeface="Arial (Body)"/>
              </a:rPr>
              <a:t> </a:t>
            </a:r>
            <a:r>
              <a:rPr lang="en-US" sz="2400" dirty="0" err="1" smtClean="0">
                <a:solidFill>
                  <a:schemeClr val="bg1"/>
                </a:solidFill>
                <a:latin typeface="Arial (Body)"/>
              </a:rPr>
              <a:t>dựa</a:t>
            </a:r>
            <a:r>
              <a:rPr lang="en-US" sz="2400" dirty="0" smtClean="0">
                <a:solidFill>
                  <a:schemeClr val="bg1"/>
                </a:solidFill>
                <a:latin typeface="Arial (Body)"/>
              </a:rPr>
              <a:t> </a:t>
            </a:r>
            <a:r>
              <a:rPr lang="en-US" sz="2400" dirty="0" err="1" smtClean="0">
                <a:solidFill>
                  <a:schemeClr val="bg1"/>
                </a:solidFill>
                <a:latin typeface="Arial (Body)"/>
              </a:rPr>
              <a:t>trên</a:t>
            </a:r>
            <a:r>
              <a:rPr lang="en-US" sz="2400" dirty="0" smtClean="0">
                <a:solidFill>
                  <a:schemeClr val="bg1"/>
                </a:solidFill>
                <a:latin typeface="Arial (Body)"/>
              </a:rPr>
              <a:t> </a:t>
            </a:r>
            <a:r>
              <a:rPr lang="en-US" sz="2400" dirty="0" err="1" smtClean="0">
                <a:solidFill>
                  <a:schemeClr val="bg1"/>
                </a:solidFill>
                <a:latin typeface="Arial (Body)"/>
              </a:rPr>
              <a:t>chư</a:t>
            </a:r>
            <a:r>
              <a:rPr lang="en-US" sz="2400" dirty="0" smtClean="0">
                <a:solidFill>
                  <a:schemeClr val="bg1"/>
                </a:solidFill>
                <a:latin typeface="Arial (Body)"/>
              </a:rPr>
              <a:t>̃ </a:t>
            </a:r>
            <a:r>
              <a:rPr lang="en-US" sz="2400" dirty="0" err="1" smtClean="0">
                <a:solidFill>
                  <a:schemeClr val="bg1"/>
                </a:solidFill>
                <a:latin typeface="Arial (Body)"/>
              </a:rPr>
              <a:t>ky</a:t>
            </a:r>
            <a:r>
              <a:rPr lang="en-US" sz="2400" dirty="0" smtClean="0">
                <a:solidFill>
                  <a:schemeClr val="bg1"/>
                </a:solidFill>
                <a:latin typeface="Arial (Body)"/>
              </a:rPr>
              <a:t>́ </a:t>
            </a:r>
            <a:r>
              <a:rPr lang="en-US" sz="2400" dirty="0" err="1" smtClean="0">
                <a:solidFill>
                  <a:schemeClr val="bg1"/>
                </a:solidFill>
                <a:latin typeface="Arial (Body)"/>
              </a:rPr>
              <a:t>sô</a:t>
            </a:r>
            <a:r>
              <a:rPr lang="en-US" sz="2400" dirty="0" smtClean="0">
                <a:solidFill>
                  <a:schemeClr val="bg1"/>
                </a:solidFill>
                <a:latin typeface="Arial (Body)"/>
              </a:rPr>
              <a:t>́ </a:t>
            </a:r>
            <a:r>
              <a:rPr lang="en-US" sz="2400" dirty="0" err="1" smtClean="0">
                <a:solidFill>
                  <a:schemeClr val="bg1"/>
                </a:solidFill>
                <a:latin typeface="Arial (Body)"/>
              </a:rPr>
              <a:t>va</a:t>
            </a:r>
            <a:r>
              <a:rPr lang="en-US" sz="2400" dirty="0" smtClean="0">
                <a:solidFill>
                  <a:schemeClr val="bg1"/>
                </a:solidFill>
                <a:latin typeface="Arial (Body)"/>
              </a:rPr>
              <a:t>̀ </a:t>
            </a:r>
            <a:r>
              <a:rPr lang="en-US" sz="2400" dirty="0" err="1" smtClean="0">
                <a:solidFill>
                  <a:schemeClr val="bg1"/>
                </a:solidFill>
                <a:latin typeface="Arial (Body)"/>
              </a:rPr>
              <a:t>kiến</a:t>
            </a:r>
            <a:r>
              <a:rPr lang="en-US" sz="2400" dirty="0" smtClean="0">
                <a:solidFill>
                  <a:schemeClr val="bg1"/>
                </a:solidFill>
                <a:latin typeface="Arial (Body)"/>
              </a:rPr>
              <a:t> </a:t>
            </a:r>
            <a:r>
              <a:rPr lang="en-US" sz="2400" dirty="0" err="1" smtClean="0">
                <a:solidFill>
                  <a:schemeClr val="bg1"/>
                </a:solidFill>
                <a:latin typeface="Arial (Body)"/>
              </a:rPr>
              <a:t>trúc</a:t>
            </a:r>
            <a:r>
              <a:rPr lang="en-US" sz="2400" dirty="0" smtClean="0">
                <a:solidFill>
                  <a:schemeClr val="bg1"/>
                </a:solidFill>
                <a:latin typeface="Arial (Body)"/>
              </a:rPr>
              <a:t> </a:t>
            </a:r>
            <a:r>
              <a:rPr lang="en-US" sz="2400" dirty="0" err="1" smtClean="0">
                <a:solidFill>
                  <a:schemeClr val="bg1"/>
                </a:solidFill>
                <a:latin typeface="Arial (Body)"/>
              </a:rPr>
              <a:t>mạng</a:t>
            </a:r>
            <a:r>
              <a:rPr lang="en-US" sz="2400" dirty="0" smtClean="0">
                <a:solidFill>
                  <a:schemeClr val="bg1"/>
                </a:solidFill>
                <a:latin typeface="Arial (Body)"/>
              </a:rPr>
              <a:t> </a:t>
            </a:r>
            <a:r>
              <a:rPr lang="en-US" sz="2400" dirty="0" err="1" smtClean="0">
                <a:solidFill>
                  <a:schemeClr val="bg1"/>
                </a:solidFill>
                <a:latin typeface="Arial (Body)"/>
              </a:rPr>
              <a:t>máy</a:t>
            </a:r>
            <a:r>
              <a:rPr lang="en-US" sz="2400" dirty="0" smtClean="0">
                <a:solidFill>
                  <a:schemeClr val="bg1"/>
                </a:solidFill>
                <a:latin typeface="Arial (Body)"/>
              </a:rPr>
              <a:t> </a:t>
            </a:r>
            <a:r>
              <a:rPr lang="en-US" sz="2400" dirty="0" err="1" smtClean="0">
                <a:solidFill>
                  <a:schemeClr val="bg1"/>
                </a:solidFill>
                <a:latin typeface="Arial (Body)"/>
              </a:rPr>
              <a:t>tính</a:t>
            </a:r>
            <a:r>
              <a:rPr lang="en-US" sz="2400" dirty="0" smtClean="0">
                <a:solidFill>
                  <a:schemeClr val="bg1"/>
                </a:solidFill>
                <a:latin typeface="Arial (Body)"/>
              </a:rPr>
              <a:t> </a:t>
            </a:r>
            <a:r>
              <a:rPr lang="en-US" sz="2400" dirty="0" err="1" smtClean="0">
                <a:solidFill>
                  <a:schemeClr val="bg1"/>
                </a:solidFill>
                <a:latin typeface="Arial (Body)"/>
              </a:rPr>
              <a:t>phân</a:t>
            </a:r>
            <a:r>
              <a:rPr lang="en-US" sz="2400" dirty="0" smtClean="0">
                <a:solidFill>
                  <a:schemeClr val="bg1"/>
                </a:solidFill>
                <a:latin typeface="Arial (Body)"/>
              </a:rPr>
              <a:t> </a:t>
            </a:r>
            <a:r>
              <a:rPr lang="en-US" sz="2400" dirty="0" err="1" smtClean="0">
                <a:solidFill>
                  <a:schemeClr val="bg1"/>
                </a:solidFill>
                <a:latin typeface="Arial (Body)"/>
              </a:rPr>
              <a:t>tán</a:t>
            </a:r>
            <a:r>
              <a:rPr lang="en-US" sz="2400" dirty="0" smtClean="0">
                <a:solidFill>
                  <a:schemeClr val="bg1"/>
                </a:solidFill>
                <a:latin typeface="Arial (Body)"/>
              </a:rPr>
              <a:t> </a:t>
            </a:r>
            <a:endParaRPr lang="en-US" sz="2400" dirty="0">
              <a:ln w="0"/>
              <a:solidFill>
                <a:schemeClr val="bg1"/>
              </a:solidFill>
              <a:latin typeface="Arial (Body)"/>
            </a:endParaRPr>
          </a:p>
        </p:txBody>
      </p:sp>
      <p:pic>
        <p:nvPicPr>
          <p:cNvPr id="4100" name="Picture 4" descr="Kết quả hình ảnh cho Block armour blockchain logo 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7614" y="1098637"/>
            <a:ext cx="8105775" cy="3000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8264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2">
            <a:extLst>
              <a:ext uri="{FF2B5EF4-FFF2-40B4-BE49-F238E27FC236}">
                <a16:creationId xmlns:a16="http://schemas.microsoft.com/office/drawing/2014/main" xmlns="" id="{50C065C3-0FE3-4452-B765-CB05BBB2A983}"/>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p14="http://schemas.microsoft.com/office/powerpoint/2010/main" xmlns:a14="http://schemas.microsoft.com/office/drawing/2010/main" xmlns:a16="http://schemas.microsoft.com/office/drawing/2014/main" xmlns="">
                <a:solidFill>
                  <a:srgbClr val="FFFFFF"/>
                </a:solidFill>
              </a14:hiddenFill>
            </a:ext>
          </a:extLst>
        </p:spPr>
      </p:pic>
      <p:grpSp>
        <p:nvGrpSpPr>
          <p:cNvPr id="11" name="Group 10">
            <a:extLst>
              <a:ext uri="{FF2B5EF4-FFF2-40B4-BE49-F238E27FC236}">
                <a16:creationId xmlns:a16="http://schemas.microsoft.com/office/drawing/2014/main" xmlns="" id="{9795E515-5F57-431F-9A0D-3A0419DF7572}"/>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a:extLst>
                <a:ext uri="{FF2B5EF4-FFF2-40B4-BE49-F238E27FC236}">
                  <a16:creationId xmlns:a16="http://schemas.microsoft.com/office/drawing/2014/main" xmlns="" id="{D45BCBFE-0478-4767-BF2E-FC2C548BA62F}"/>
                </a:ext>
                <a:ext uri="{C183D7F6-B498-43B3-948B-1728B52AA6E4}">
                  <adec:decorative xmlns="" xmlns:adec="http://schemas.microsoft.com/office/drawing/2017/decorative" val="1"/>
                </a:ext>
              </a:extLst>
            </p:cNvPr>
            <p:cNvSpPr>
              <a:spLocks noChangeArrowheads="1"/>
            </p:cNvSpPr>
            <p:nvPr>
              <p:extLst>
                <p:ext uri="{386F3935-93C4-4BCD-93E2-E3B085C9AB24}">
                  <p16:designElem xmlns:p16="http://schemas.microsoft.com/office/powerpoint/2015/main" xmlns="" val="1"/>
                </p:ext>
              </p:extLst>
            </p:nvPr>
          </p:nvSpPr>
          <p:spPr bwMode="auto">
            <a:xfrm>
              <a:off x="1209675" y="4763"/>
              <a:ext cx="23813" cy="2181225"/>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sp>
          <p:nvSpPr>
            <p:cNvPr id="13" name="Freeform 6">
              <a:extLst>
                <a:ext uri="{FF2B5EF4-FFF2-40B4-BE49-F238E27FC236}">
                  <a16:creationId xmlns:a16="http://schemas.microsoft.com/office/drawing/2014/main" xmlns="" id="{E903928F-F6DA-470C-81A0-CF7D9DE03418}"/>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xmlns=""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4" name="Freeform 7">
              <a:extLst>
                <a:ext uri="{FF2B5EF4-FFF2-40B4-BE49-F238E27FC236}">
                  <a16:creationId xmlns:a16="http://schemas.microsoft.com/office/drawing/2014/main" xmlns="" id="{ADA095F6-E326-4450-A2D6-DB2BF989B877}"/>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xmlns=""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5" name="Rectangle 8">
              <a:extLst>
                <a:ext uri="{FF2B5EF4-FFF2-40B4-BE49-F238E27FC236}">
                  <a16:creationId xmlns:a16="http://schemas.microsoft.com/office/drawing/2014/main" xmlns="" id="{6B067F9A-FDF2-49EC-B4FF-CD4B90F78923}"/>
                </a:ext>
                <a:ext uri="{C183D7F6-B498-43B3-948B-1728B52AA6E4}">
                  <adec:decorative xmlns="" xmlns:adec="http://schemas.microsoft.com/office/drawing/2017/decorative" val="1"/>
                </a:ext>
              </a:extLst>
            </p:cNvPr>
            <p:cNvSpPr>
              <a:spLocks noChangeArrowheads="1"/>
            </p:cNvSpPr>
            <p:nvPr>
              <p:extLst>
                <p:ext uri="{386F3935-93C4-4BCD-93E2-E3B085C9AB24}">
                  <p16:designElem xmlns:p16="http://schemas.microsoft.com/office/powerpoint/2015/main" xmlns="" val="1"/>
                </p:ext>
              </p:extLst>
            </p:nvPr>
          </p:nvSpPr>
          <p:spPr bwMode="auto">
            <a:xfrm>
              <a:off x="414338" y="9525"/>
              <a:ext cx="28575" cy="4481513"/>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sp>
          <p:nvSpPr>
            <p:cNvPr id="16" name="Freeform 9">
              <a:extLst>
                <a:ext uri="{FF2B5EF4-FFF2-40B4-BE49-F238E27FC236}">
                  <a16:creationId xmlns:a16="http://schemas.microsoft.com/office/drawing/2014/main" xmlns="" id="{F1331213-D19D-49FC-8616-168A14565A88}"/>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xmlns=""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7" name="Freeform 10">
              <a:extLst>
                <a:ext uri="{FF2B5EF4-FFF2-40B4-BE49-F238E27FC236}">
                  <a16:creationId xmlns:a16="http://schemas.microsoft.com/office/drawing/2014/main" xmlns="" id="{2ADFE242-96FC-4A14-8C59-90CD6DE1D9F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8" name="Freeform 11">
              <a:extLst>
                <a:ext uri="{FF2B5EF4-FFF2-40B4-BE49-F238E27FC236}">
                  <a16:creationId xmlns:a16="http://schemas.microsoft.com/office/drawing/2014/main" xmlns="" id="{6A97B7BC-40BD-494B-9C6B-AF3045559A3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9" name="Freeform 12">
              <a:extLst>
                <a:ext uri="{FF2B5EF4-FFF2-40B4-BE49-F238E27FC236}">
                  <a16:creationId xmlns:a16="http://schemas.microsoft.com/office/drawing/2014/main" xmlns="" id="{3D7F35CF-F44C-491F-904D-A31ED832137B}"/>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xmlns=""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0" name="Freeform 13">
              <a:extLst>
                <a:ext uri="{FF2B5EF4-FFF2-40B4-BE49-F238E27FC236}">
                  <a16:creationId xmlns:a16="http://schemas.microsoft.com/office/drawing/2014/main" xmlns="" id="{84D9BF7E-18C2-452C-B139-4ED58D7A03C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1" name="Freeform 14">
              <a:extLst>
                <a:ext uri="{FF2B5EF4-FFF2-40B4-BE49-F238E27FC236}">
                  <a16:creationId xmlns:a16="http://schemas.microsoft.com/office/drawing/2014/main" xmlns="" id="{700A6223-AD38-426F-A6FE-7926CAEF31C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2" name="Freeform 15">
              <a:extLst>
                <a:ext uri="{FF2B5EF4-FFF2-40B4-BE49-F238E27FC236}">
                  <a16:creationId xmlns:a16="http://schemas.microsoft.com/office/drawing/2014/main" xmlns="" id="{D172AA94-449F-45EB-94E6-67C186C32DDE}"/>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xmlns=""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3" name="Freeform 16">
              <a:extLst>
                <a:ext uri="{FF2B5EF4-FFF2-40B4-BE49-F238E27FC236}">
                  <a16:creationId xmlns:a16="http://schemas.microsoft.com/office/drawing/2014/main" xmlns="" id="{A7D4F697-8937-4F4C-83C5-770B3FCB8286}"/>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xmlns=""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4" name="Freeform 17">
              <a:extLst>
                <a:ext uri="{FF2B5EF4-FFF2-40B4-BE49-F238E27FC236}">
                  <a16:creationId xmlns:a16="http://schemas.microsoft.com/office/drawing/2014/main" xmlns="" id="{10AF1D59-5117-4D47-8414-4BB61F944BD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5" name="Freeform 18">
              <a:extLst>
                <a:ext uri="{FF2B5EF4-FFF2-40B4-BE49-F238E27FC236}">
                  <a16:creationId xmlns:a16="http://schemas.microsoft.com/office/drawing/2014/main" xmlns="" id="{2387DC33-88B3-4718-8C94-41659EA33A94}"/>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xmlns=""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6" name="Freeform 19">
              <a:extLst>
                <a:ext uri="{FF2B5EF4-FFF2-40B4-BE49-F238E27FC236}">
                  <a16:creationId xmlns:a16="http://schemas.microsoft.com/office/drawing/2014/main" xmlns="" id="{D4E7EC64-4763-4F04-B2E4-E400364D728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7" name="Freeform 20">
              <a:extLst>
                <a:ext uri="{FF2B5EF4-FFF2-40B4-BE49-F238E27FC236}">
                  <a16:creationId xmlns:a16="http://schemas.microsoft.com/office/drawing/2014/main" xmlns="" id="{581717DF-9FD4-47CB-9579-E34DF7E8754F}"/>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xmlns=""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8" name="Freeform 21">
              <a:extLst>
                <a:ext uri="{FF2B5EF4-FFF2-40B4-BE49-F238E27FC236}">
                  <a16:creationId xmlns:a16="http://schemas.microsoft.com/office/drawing/2014/main" xmlns="" id="{BCD8EF50-6E58-4B2D-90B6-AFF236A73BC1}"/>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xmlns=""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9" name="Freeform 22">
              <a:extLst>
                <a:ext uri="{FF2B5EF4-FFF2-40B4-BE49-F238E27FC236}">
                  <a16:creationId xmlns:a16="http://schemas.microsoft.com/office/drawing/2014/main" xmlns="" id="{6524A268-142A-4CBF-BB8B-DC1FCBC8F78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0" name="Freeform 23">
              <a:extLst>
                <a:ext uri="{FF2B5EF4-FFF2-40B4-BE49-F238E27FC236}">
                  <a16:creationId xmlns:a16="http://schemas.microsoft.com/office/drawing/2014/main" xmlns="" id="{56A0E6F3-B76B-4813-B44B-56CE11A8A0C4}"/>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xmlns=""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1" name="Freeform 24">
              <a:extLst>
                <a:ext uri="{FF2B5EF4-FFF2-40B4-BE49-F238E27FC236}">
                  <a16:creationId xmlns:a16="http://schemas.microsoft.com/office/drawing/2014/main" xmlns="" id="{A74CED8D-B902-4B76-9CC8-30A09B2FA191}"/>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xmlns=""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2" name="Freeform 25">
              <a:extLst>
                <a:ext uri="{FF2B5EF4-FFF2-40B4-BE49-F238E27FC236}">
                  <a16:creationId xmlns:a16="http://schemas.microsoft.com/office/drawing/2014/main" xmlns="" id="{ED007BD7-ED56-4566-B1FF-707160024A6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3" name="Freeform 26">
              <a:extLst>
                <a:ext uri="{FF2B5EF4-FFF2-40B4-BE49-F238E27FC236}">
                  <a16:creationId xmlns:a16="http://schemas.microsoft.com/office/drawing/2014/main" xmlns="" id="{90AD48D2-5BC8-4C80-B126-B1A201242B8C}"/>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xmlns=""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4" name="Freeform 27">
              <a:extLst>
                <a:ext uri="{FF2B5EF4-FFF2-40B4-BE49-F238E27FC236}">
                  <a16:creationId xmlns:a16="http://schemas.microsoft.com/office/drawing/2014/main" xmlns="" id="{BE14C82F-9F35-4D61-B758-7BCE32DECBF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5" name="Freeform 28">
              <a:extLst>
                <a:ext uri="{FF2B5EF4-FFF2-40B4-BE49-F238E27FC236}">
                  <a16:creationId xmlns:a16="http://schemas.microsoft.com/office/drawing/2014/main" xmlns="" id="{6540CE06-9028-497A-AC64-CF0ED60A7452}"/>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xmlns=""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6" name="Freeform 29">
              <a:extLst>
                <a:ext uri="{FF2B5EF4-FFF2-40B4-BE49-F238E27FC236}">
                  <a16:creationId xmlns:a16="http://schemas.microsoft.com/office/drawing/2014/main" xmlns="" id="{A4825B3B-52CD-4F08-BA02-6C2B0EFEDE9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7" name="Freeform 30">
              <a:extLst>
                <a:ext uri="{FF2B5EF4-FFF2-40B4-BE49-F238E27FC236}">
                  <a16:creationId xmlns:a16="http://schemas.microsoft.com/office/drawing/2014/main" xmlns="" id="{6877A5EF-B8B8-44D3-AA57-4BBF89206D34}"/>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xmlns=""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8" name="Freeform 31">
              <a:extLst>
                <a:ext uri="{FF2B5EF4-FFF2-40B4-BE49-F238E27FC236}">
                  <a16:creationId xmlns:a16="http://schemas.microsoft.com/office/drawing/2014/main" xmlns="" id="{00BB365C-9180-4208-92CF-AB6A88848CF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9" name="Freeform 32">
              <a:extLst>
                <a:ext uri="{FF2B5EF4-FFF2-40B4-BE49-F238E27FC236}">
                  <a16:creationId xmlns:a16="http://schemas.microsoft.com/office/drawing/2014/main" xmlns="" id="{8D1134D2-53A6-41D5-AC1A-5254A2FBD08A}"/>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xmlns=""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0" name="Rectangle 33">
              <a:extLst>
                <a:ext uri="{FF2B5EF4-FFF2-40B4-BE49-F238E27FC236}">
                  <a16:creationId xmlns:a16="http://schemas.microsoft.com/office/drawing/2014/main" xmlns="" id="{24C7FA73-07CD-479A-9B9E-DAD4D3B2BFC0}"/>
                </a:ext>
                <a:ext uri="{C183D7F6-B498-43B3-948B-1728B52AA6E4}">
                  <adec:decorative xmlns="" xmlns:adec="http://schemas.microsoft.com/office/drawing/2017/decorative" val="1"/>
                </a:ext>
              </a:extLst>
            </p:cNvPr>
            <p:cNvSpPr>
              <a:spLocks noChangeArrowheads="1"/>
            </p:cNvSpPr>
            <p:nvPr>
              <p:extLst>
                <p:ext uri="{386F3935-93C4-4BCD-93E2-E3B085C9AB24}">
                  <p16:designElem xmlns:p16="http://schemas.microsoft.com/office/powerpoint/2015/main" xmlns="" val="1"/>
                </p:ext>
              </p:extLst>
            </p:nvPr>
          </p:nvSpPr>
          <p:spPr bwMode="auto">
            <a:xfrm>
              <a:off x="642938" y="6610350"/>
              <a:ext cx="23813" cy="242888"/>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sp>
          <p:nvSpPr>
            <p:cNvPr id="41" name="Freeform 34">
              <a:extLst>
                <a:ext uri="{FF2B5EF4-FFF2-40B4-BE49-F238E27FC236}">
                  <a16:creationId xmlns:a16="http://schemas.microsoft.com/office/drawing/2014/main" xmlns="" id="{AB24DF92-B081-4701-B58D-913261A00D7D}"/>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xmlns=""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2" name="Freeform 35">
              <a:extLst>
                <a:ext uri="{FF2B5EF4-FFF2-40B4-BE49-F238E27FC236}">
                  <a16:creationId xmlns:a16="http://schemas.microsoft.com/office/drawing/2014/main" xmlns="" id="{AB4DF275-6B82-4AA9-A7A9-138E631E30B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3" name="Freeform 36">
              <a:extLst>
                <a:ext uri="{FF2B5EF4-FFF2-40B4-BE49-F238E27FC236}">
                  <a16:creationId xmlns:a16="http://schemas.microsoft.com/office/drawing/2014/main" xmlns="" id="{972A3812-16AD-453E-B1E6-9F39894F79A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4" name="Freeform 37">
              <a:extLst>
                <a:ext uri="{FF2B5EF4-FFF2-40B4-BE49-F238E27FC236}">
                  <a16:creationId xmlns:a16="http://schemas.microsoft.com/office/drawing/2014/main" xmlns="" id="{8FB6759A-BAD8-4073-86A2-6DDD73DE2AF2}"/>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xmlns=""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5" name="Freeform 38">
              <a:extLst>
                <a:ext uri="{FF2B5EF4-FFF2-40B4-BE49-F238E27FC236}">
                  <a16:creationId xmlns:a16="http://schemas.microsoft.com/office/drawing/2014/main" xmlns="" id="{9FCCB0F4-1178-47C1-9EE2-234EA715C16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6" name="Freeform 39">
              <a:extLst>
                <a:ext uri="{FF2B5EF4-FFF2-40B4-BE49-F238E27FC236}">
                  <a16:creationId xmlns:a16="http://schemas.microsoft.com/office/drawing/2014/main" xmlns="" id="{CB01BF0B-7EB0-4C18-80BE-20D2EAC0486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7" name="Freeform 40">
              <a:extLst>
                <a:ext uri="{FF2B5EF4-FFF2-40B4-BE49-F238E27FC236}">
                  <a16:creationId xmlns:a16="http://schemas.microsoft.com/office/drawing/2014/main" xmlns="" id="{3266E9DA-C937-48E0-8F98-90A467760F12}"/>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xmlns=""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8" name="Freeform 41">
              <a:extLst>
                <a:ext uri="{FF2B5EF4-FFF2-40B4-BE49-F238E27FC236}">
                  <a16:creationId xmlns:a16="http://schemas.microsoft.com/office/drawing/2014/main" xmlns="" id="{A8A9C00D-0425-4E68-A1DE-BCE5BD6BBDE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9" name="Freeform 42">
              <a:extLst>
                <a:ext uri="{FF2B5EF4-FFF2-40B4-BE49-F238E27FC236}">
                  <a16:creationId xmlns:a16="http://schemas.microsoft.com/office/drawing/2014/main" xmlns="" id="{46230904-E744-4B55-84FF-826A6B737BF9}"/>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xmlns=""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0" name="Freeform 43">
              <a:extLst>
                <a:ext uri="{FF2B5EF4-FFF2-40B4-BE49-F238E27FC236}">
                  <a16:creationId xmlns:a16="http://schemas.microsoft.com/office/drawing/2014/main" xmlns="" id="{D4291668-8AF0-4784-BC06-870768F53F4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1" name="Freeform 44">
              <a:extLst>
                <a:ext uri="{FF2B5EF4-FFF2-40B4-BE49-F238E27FC236}">
                  <a16:creationId xmlns:a16="http://schemas.microsoft.com/office/drawing/2014/main" xmlns="" id="{D917DCBD-774B-4AAF-92AE-D18289FFC4D5}"/>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xmlns=""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2" name="Rectangle 45">
              <a:extLst>
                <a:ext uri="{FF2B5EF4-FFF2-40B4-BE49-F238E27FC236}">
                  <a16:creationId xmlns:a16="http://schemas.microsoft.com/office/drawing/2014/main" xmlns="" id="{9E50122E-0F19-4D65-9CB2-E22C3EA84ACD}"/>
                </a:ext>
                <a:ext uri="{C183D7F6-B498-43B3-948B-1728B52AA6E4}">
                  <adec:decorative xmlns="" xmlns:adec="http://schemas.microsoft.com/office/drawing/2017/decorative" val="1"/>
                </a:ext>
              </a:extLst>
            </p:cNvPr>
            <p:cNvSpPr>
              <a:spLocks noChangeArrowheads="1"/>
            </p:cNvSpPr>
            <p:nvPr>
              <p:extLst>
                <p:ext uri="{386F3935-93C4-4BCD-93E2-E3B085C9AB24}">
                  <p16:designElem xmlns:p16="http://schemas.microsoft.com/office/powerpoint/2015/main" xmlns="" val="1"/>
                </p:ext>
              </p:extLst>
            </p:nvPr>
          </p:nvSpPr>
          <p:spPr bwMode="auto">
            <a:xfrm>
              <a:off x="1228725" y="4662488"/>
              <a:ext cx="23813" cy="2181225"/>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sp>
          <p:nvSpPr>
            <p:cNvPr id="53" name="Freeform 46">
              <a:extLst>
                <a:ext uri="{FF2B5EF4-FFF2-40B4-BE49-F238E27FC236}">
                  <a16:creationId xmlns:a16="http://schemas.microsoft.com/office/drawing/2014/main" xmlns="" id="{BC28A765-6E8B-4352-BD0C-35474F70AC8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4" name="Freeform 47">
              <a:extLst>
                <a:ext uri="{FF2B5EF4-FFF2-40B4-BE49-F238E27FC236}">
                  <a16:creationId xmlns:a16="http://schemas.microsoft.com/office/drawing/2014/main" xmlns="" id="{0AC30A17-F494-44EB-9817-1B8B255CE463}"/>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xmlns=""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5" name="Freeform 48">
              <a:extLst>
                <a:ext uri="{FF2B5EF4-FFF2-40B4-BE49-F238E27FC236}">
                  <a16:creationId xmlns:a16="http://schemas.microsoft.com/office/drawing/2014/main" xmlns="" id="{6088D59F-32BD-4932-9C22-9AA0FCDA74A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6" name="Freeform 49">
              <a:extLst>
                <a:ext uri="{FF2B5EF4-FFF2-40B4-BE49-F238E27FC236}">
                  <a16:creationId xmlns:a16="http://schemas.microsoft.com/office/drawing/2014/main" xmlns="" id="{B18BBE45-5F21-47FA-B291-AC802D71556A}"/>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xmlns=""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7" name="Freeform 50">
              <a:extLst>
                <a:ext uri="{FF2B5EF4-FFF2-40B4-BE49-F238E27FC236}">
                  <a16:creationId xmlns:a16="http://schemas.microsoft.com/office/drawing/2014/main" xmlns="" id="{A1BD992D-1C4B-4E69-A627-A45D8958E0D3}"/>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xmlns=""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8" name="Freeform 51">
              <a:extLst>
                <a:ext uri="{FF2B5EF4-FFF2-40B4-BE49-F238E27FC236}">
                  <a16:creationId xmlns:a16="http://schemas.microsoft.com/office/drawing/2014/main" xmlns="" id="{571C0498-7105-455E-8B0A-233F850F18E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9" name="Freeform 52">
              <a:extLst>
                <a:ext uri="{FF2B5EF4-FFF2-40B4-BE49-F238E27FC236}">
                  <a16:creationId xmlns:a16="http://schemas.microsoft.com/office/drawing/2014/main" xmlns="" id="{F6FA78CC-C0B1-422F-B535-05580A9716A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0" name="Freeform 53">
              <a:extLst>
                <a:ext uri="{FF2B5EF4-FFF2-40B4-BE49-F238E27FC236}">
                  <a16:creationId xmlns:a16="http://schemas.microsoft.com/office/drawing/2014/main" xmlns="" id="{49A1BACF-EE5E-46F8-8968-D4CF18BC0112}"/>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xmlns=""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1" name="Freeform 54">
              <a:extLst>
                <a:ext uri="{FF2B5EF4-FFF2-40B4-BE49-F238E27FC236}">
                  <a16:creationId xmlns:a16="http://schemas.microsoft.com/office/drawing/2014/main" xmlns="" id="{0AF8DFAF-8AF7-453E-AED7-89E59FBD7DB5}"/>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xmlns=""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2" name="Freeform 55">
              <a:extLst>
                <a:ext uri="{FF2B5EF4-FFF2-40B4-BE49-F238E27FC236}">
                  <a16:creationId xmlns:a16="http://schemas.microsoft.com/office/drawing/2014/main" xmlns="" id="{F8C26D97-8DA4-4556-92E4-2AE66B365B9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3" name="Freeform 56">
              <a:extLst>
                <a:ext uri="{FF2B5EF4-FFF2-40B4-BE49-F238E27FC236}">
                  <a16:creationId xmlns:a16="http://schemas.microsoft.com/office/drawing/2014/main" xmlns="" id="{EEF9D855-A8A7-44CC-919C-BEA327F2542B}"/>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xmlns=""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4" name="Freeform 57">
              <a:extLst>
                <a:ext uri="{FF2B5EF4-FFF2-40B4-BE49-F238E27FC236}">
                  <a16:creationId xmlns:a16="http://schemas.microsoft.com/office/drawing/2014/main" xmlns="" id="{11F0B045-803C-4067-A182-066EEB2C4F9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5" name="Freeform 58">
              <a:extLst>
                <a:ext uri="{FF2B5EF4-FFF2-40B4-BE49-F238E27FC236}">
                  <a16:creationId xmlns:a16="http://schemas.microsoft.com/office/drawing/2014/main" xmlns="" id="{3C1FCACB-EFEF-4B54-99A6-E327A637C25B}"/>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xmlns=""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grpSp>
      <p:grpSp>
        <p:nvGrpSpPr>
          <p:cNvPr id="67" name="Group 66">
            <a:extLst>
              <a:ext uri="{FF2B5EF4-FFF2-40B4-BE49-F238E27FC236}">
                <a16:creationId xmlns:a16="http://schemas.microsoft.com/office/drawing/2014/main" xmlns="" id="{AD579530-1077-46B3-BD5C-81BB270A1D5B}"/>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1"/>
            <a:ext cx="12192003" cy="6858001"/>
            <a:chOff x="0" y="-1"/>
            <a:chExt cx="12192003" cy="6858001"/>
          </a:xfrm>
        </p:grpSpPr>
        <p:sp useBgFill="1">
          <p:nvSpPr>
            <p:cNvPr id="68" name="Rectangle 67">
              <a:extLst>
                <a:ext uri="{FF2B5EF4-FFF2-40B4-BE49-F238E27FC236}">
                  <a16:creationId xmlns:a16="http://schemas.microsoft.com/office/drawing/2014/main" xmlns="" id="{ACBB106A-B366-4349-B59F-E8FBDADD82A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9" name="Picture 2">
              <a:extLst>
                <a:ext uri="{FF2B5EF4-FFF2-40B4-BE49-F238E27FC236}">
                  <a16:creationId xmlns:a16="http://schemas.microsoft.com/office/drawing/2014/main" xmlns="" id="{113FC03B-24E4-4A3F-9626-CC7F6356BC9E}"/>
                </a:ext>
                <a:ext uri="{C183D7F6-B498-43B3-948B-1728B52AA6E4}">
                  <adec:decorative xmlns="" xmlns:adec="http://schemas.microsoft.com/office/drawing/2017/decorative" val="1"/>
                </a:ext>
              </a:extLst>
            </p:cNvPr>
            <p:cNvPicPr>
              <a:picLocks noChangeAspect="1" noChangeArrowheads="1"/>
            </p:cNvPicPr>
            <p:nvPr>
              <p:extLst>
                <p:ext uri="{386F3935-93C4-4BCD-93E2-E3B085C9AB24}">
                  <p16:designElem xmlns:p16="http://schemas.microsoft.com/office/powerpoint/2015/main" xmlns=""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p14="http://schemas.microsoft.com/office/powerpoint/2010/main" xmlns:a14="http://schemas.microsoft.com/office/drawing/2010/main" xmlns:a16="http://schemas.microsoft.com/office/drawing/2014/main" xmlns="">
                  <a:solidFill>
                    <a:srgbClr val="FFFFFF"/>
                  </a:solidFill>
                </a14:hiddenFill>
              </a:ext>
            </a:extLst>
          </p:spPr>
        </p:pic>
      </p:grpSp>
      <p:grpSp>
        <p:nvGrpSpPr>
          <p:cNvPr id="71" name="Group 70">
            <a:extLst>
              <a:ext uri="{FF2B5EF4-FFF2-40B4-BE49-F238E27FC236}">
                <a16:creationId xmlns:a16="http://schemas.microsoft.com/office/drawing/2014/main" xmlns="" id="{83F79A5F-63B5-4802-B39B-BF0F89DDDA15}"/>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605895" y="2235200"/>
            <a:ext cx="10982062" cy="2396067"/>
            <a:chOff x="605895" y="2235200"/>
            <a:chExt cx="10982062" cy="2396067"/>
          </a:xfrm>
        </p:grpSpPr>
        <p:sp>
          <p:nvSpPr>
            <p:cNvPr id="72" name="Round Diagonal Corner Rectangle 7">
              <a:extLst>
                <a:ext uri="{FF2B5EF4-FFF2-40B4-BE49-F238E27FC236}">
                  <a16:creationId xmlns:a16="http://schemas.microsoft.com/office/drawing/2014/main" xmlns="" id="{00D14BF7-A799-4EDA-8C19-CED0B8EC523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a:xfrm>
              <a:off x="2582333" y="2235200"/>
              <a:ext cx="7027334" cy="2396067"/>
            </a:xfrm>
            <a:prstGeom prst="round2DiagRect">
              <a:avLst>
                <a:gd name="adj1" fmla="val 9246"/>
                <a:gd name="adj2" fmla="val 0"/>
              </a:avLst>
            </a:prstGeom>
            <a:solidFill>
              <a:schemeClr val="bg1">
                <a:alpha val="80000"/>
              </a:schemeClr>
            </a:solidFill>
            <a:ln w="19050" cap="sq">
              <a:solidFill>
                <a:schemeClr val="tx2">
                  <a:alpha val="60000"/>
                </a:schemeClr>
              </a:solidFill>
              <a:miter lim="800000"/>
            </a:ln>
            <a:effectLst>
              <a:outerShdw blurRad="889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xmlns="" id="{AF292344-73C8-4E53-85C0-8CDB23EB53B9}"/>
                </a:ext>
                <a:ext uri="{C183D7F6-B498-43B3-948B-1728B52AA6E4}">
                  <adec:decorative xmlns="" xmlns:adec="http://schemas.microsoft.com/office/drawing/2017/decorative" val="1"/>
                </a:ext>
              </a:extLst>
            </p:cNvPr>
            <p:cNvGrpSpPr/>
            <p:nvPr>
              <p:extLst>
                <p:ext uri="{386F3935-93C4-4BCD-93E2-E3B085C9AB24}">
                  <p16:designElem xmlns:p16="http://schemas.microsoft.com/office/powerpoint/2015/main" xmlns="" val="1"/>
                </p:ext>
              </p:extLst>
            </p:nvPr>
          </p:nvGrpSpPr>
          <p:grpSpPr>
            <a:xfrm>
              <a:off x="605895" y="2900097"/>
              <a:ext cx="10982062" cy="1211524"/>
              <a:chOff x="605895" y="2900097"/>
              <a:chExt cx="10982062" cy="1211524"/>
            </a:xfrm>
          </p:grpSpPr>
          <p:sp>
            <p:nvSpPr>
              <p:cNvPr id="74" name="Freeform 32">
                <a:extLst>
                  <a:ext uri="{FF2B5EF4-FFF2-40B4-BE49-F238E27FC236}">
                    <a16:creationId xmlns:a16="http://schemas.microsoft.com/office/drawing/2014/main" xmlns="" id="{4781E776-A0A7-4FB6-958B-8389BBA5697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rot="5400000" flipV="1">
                <a:off x="9653587" y="3379784"/>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solidFill>
                <a:schemeClr val="tx2">
                  <a:alpha val="60000"/>
                </a:schemeClr>
              </a:solidFill>
              <a:ln>
                <a:noFill/>
              </a:ln>
              <a:effectLst>
                <a:outerShdw blurRad="50800" dist="38100" dir="2700000" algn="tl" rotWithShape="0">
                  <a:srgbClr val="000000">
                    <a:alpha val="58000"/>
                  </a:srgbClr>
                </a:outerShdw>
              </a:effectLst>
              <a:extLst/>
            </p:spPr>
          </p:sp>
          <p:sp>
            <p:nvSpPr>
              <p:cNvPr id="75" name="Freeform 33">
                <a:extLst>
                  <a:ext uri="{FF2B5EF4-FFF2-40B4-BE49-F238E27FC236}">
                    <a16:creationId xmlns:a16="http://schemas.microsoft.com/office/drawing/2014/main" xmlns="" id="{0F004D56-F177-45BC-8965-B72DB88A0859}"/>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xmlns="" val="1"/>
                  </p:ext>
                </p:extLst>
              </p:nvPr>
            </p:nvSpPr>
            <p:spPr bwMode="auto">
              <a:xfrm rot="5400000" flipV="1">
                <a:off x="10078244" y="3310728"/>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solidFill>
                <a:schemeClr val="tx2">
                  <a:alpha val="60000"/>
                </a:schemeClr>
              </a:solidFill>
              <a:ln>
                <a:noFill/>
              </a:ln>
              <a:effectLst>
                <a:outerShdw blurRad="50800" dist="38100" dir="2700000" algn="tl" rotWithShape="0">
                  <a:srgbClr val="000000">
                    <a:alpha val="58000"/>
                  </a:srgbClr>
                </a:outerShdw>
              </a:effectLst>
              <a:extLst/>
            </p:spPr>
          </p:sp>
          <p:sp>
            <p:nvSpPr>
              <p:cNvPr id="76" name="Freeform 34">
                <a:extLst>
                  <a:ext uri="{FF2B5EF4-FFF2-40B4-BE49-F238E27FC236}">
                    <a16:creationId xmlns:a16="http://schemas.microsoft.com/office/drawing/2014/main" xmlns="" id="{5F2F1F83-817B-4678-B0AE-8FFDC49FC825}"/>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xmlns="" val="1"/>
                  </p:ext>
                </p:extLst>
              </p:nvPr>
            </p:nvSpPr>
            <p:spPr bwMode="auto">
              <a:xfrm rot="5400000" flipV="1">
                <a:off x="11146631" y="3574253"/>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a:extLst/>
            </p:spPr>
          </p:sp>
          <p:sp>
            <p:nvSpPr>
              <p:cNvPr id="77" name="Freeform 37">
                <a:extLst>
                  <a:ext uri="{FF2B5EF4-FFF2-40B4-BE49-F238E27FC236}">
                    <a16:creationId xmlns:a16="http://schemas.microsoft.com/office/drawing/2014/main" xmlns="" id="{F908EB47-32F4-4E82-BF56-FD25BB07474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rot="5400000" flipV="1">
                <a:off x="10230644" y="3034502"/>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solidFill>
                <a:schemeClr val="tx2">
                  <a:alpha val="60000"/>
                </a:schemeClr>
              </a:solidFill>
              <a:ln>
                <a:noFill/>
              </a:ln>
              <a:effectLst>
                <a:outerShdw blurRad="50800" dist="38100" dir="2700000" algn="tl" rotWithShape="0">
                  <a:srgbClr val="000000">
                    <a:alpha val="58000"/>
                  </a:srgbClr>
                </a:outerShdw>
              </a:effectLst>
              <a:extLst/>
            </p:spPr>
          </p:sp>
          <p:sp>
            <p:nvSpPr>
              <p:cNvPr id="78" name="Freeform 35">
                <a:extLst>
                  <a:ext uri="{FF2B5EF4-FFF2-40B4-BE49-F238E27FC236}">
                    <a16:creationId xmlns:a16="http://schemas.microsoft.com/office/drawing/2014/main" xmlns="" id="{0966000D-B975-4E8A-9BF2-EACF2164050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rot="5400000">
                <a:off x="10034587" y="256275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solidFill>
                <a:schemeClr val="tx2">
                  <a:alpha val="60000"/>
                </a:schemeClr>
              </a:solidFill>
              <a:ln>
                <a:noFill/>
              </a:ln>
              <a:effectLst>
                <a:outerShdw blurRad="50800" dist="38100" dir="2700000" algn="tl" rotWithShape="0">
                  <a:srgbClr val="000000">
                    <a:alpha val="58000"/>
                  </a:srgbClr>
                </a:outerShdw>
              </a:effectLst>
              <a:extLst/>
            </p:spPr>
          </p:sp>
          <p:sp>
            <p:nvSpPr>
              <p:cNvPr id="79" name="Freeform 36">
                <a:extLst>
                  <a:ext uri="{FF2B5EF4-FFF2-40B4-BE49-F238E27FC236}">
                    <a16:creationId xmlns:a16="http://schemas.microsoft.com/office/drawing/2014/main" xmlns="" id="{A9554499-6796-4AEE-B012-34A5B9A585A6}"/>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xmlns="" val="1"/>
                  </p:ext>
                </p:extLst>
              </p:nvPr>
            </p:nvSpPr>
            <p:spPr bwMode="auto">
              <a:xfrm rot="5400000">
                <a:off x="10747375" y="3232679"/>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solidFill>
                <a:schemeClr val="tx2">
                  <a:alpha val="60000"/>
                </a:schemeClr>
              </a:solidFill>
              <a:ln>
                <a:noFill/>
              </a:ln>
              <a:effectLst>
                <a:outerShdw blurRad="50800" dist="38100" dir="2700000" algn="tl" rotWithShape="0">
                  <a:srgbClr val="000000">
                    <a:alpha val="58000"/>
                  </a:srgbClr>
                </a:outerShdw>
              </a:effectLst>
              <a:extLst/>
            </p:spPr>
          </p:sp>
          <p:sp>
            <p:nvSpPr>
              <p:cNvPr id="80" name="Freeform 38">
                <a:extLst>
                  <a:ext uri="{FF2B5EF4-FFF2-40B4-BE49-F238E27FC236}">
                    <a16:creationId xmlns:a16="http://schemas.microsoft.com/office/drawing/2014/main" xmlns="" id="{9DD40864-34BD-491F-B591-180E7B32C121}"/>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xmlns="" val="1"/>
                  </p:ext>
                </p:extLst>
              </p:nvPr>
            </p:nvSpPr>
            <p:spPr bwMode="auto">
              <a:xfrm rot="5400000">
                <a:off x="11399044" y="3095360"/>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a:extLst/>
            </p:spPr>
          </p:sp>
          <p:sp>
            <p:nvSpPr>
              <p:cNvPr id="81" name="Freeform 39">
                <a:extLst>
                  <a:ext uri="{FF2B5EF4-FFF2-40B4-BE49-F238E27FC236}">
                    <a16:creationId xmlns:a16="http://schemas.microsoft.com/office/drawing/2014/main" xmlns="" id="{2623F54C-4373-4D30-90DB-3129BDDF54A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rot="5400000">
                <a:off x="10353675" y="2153178"/>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solidFill>
                <a:schemeClr val="tx2">
                  <a:alpha val="60000"/>
                </a:schemeClr>
              </a:solidFill>
              <a:ln>
                <a:noFill/>
              </a:ln>
              <a:effectLst>
                <a:outerShdw blurRad="50800" dist="38100" dir="2700000" algn="tl" rotWithShape="0">
                  <a:srgbClr val="000000">
                    <a:alpha val="58000"/>
                  </a:srgbClr>
                </a:outerShdw>
              </a:effectLst>
              <a:extLst/>
            </p:spPr>
          </p:sp>
          <p:sp>
            <p:nvSpPr>
              <p:cNvPr id="82" name="Freeform 40">
                <a:extLst>
                  <a:ext uri="{FF2B5EF4-FFF2-40B4-BE49-F238E27FC236}">
                    <a16:creationId xmlns:a16="http://schemas.microsoft.com/office/drawing/2014/main" xmlns="" id="{1FF42884-D4B2-462F-9FA7-4FA892532245}"/>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xmlns="" val="1"/>
                  </p:ext>
                </p:extLst>
              </p:nvPr>
            </p:nvSpPr>
            <p:spPr bwMode="auto">
              <a:xfrm rot="5400000">
                <a:off x="9848850" y="330887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a:extLst/>
            </p:spPr>
          </p:sp>
          <p:sp>
            <p:nvSpPr>
              <p:cNvPr id="83" name="Rectangle 41">
                <a:extLst>
                  <a:ext uri="{FF2B5EF4-FFF2-40B4-BE49-F238E27FC236}">
                    <a16:creationId xmlns:a16="http://schemas.microsoft.com/office/drawing/2014/main" xmlns="" id="{27F4D4BA-37F5-4D54-BDFF-733F621D5DB0}"/>
                  </a:ext>
                  <a:ext uri="{C183D7F6-B498-43B3-948B-1728B52AA6E4}">
                    <adec:decorative xmlns="" xmlns:adec="http://schemas.microsoft.com/office/drawing/2017/decorative" val="1"/>
                  </a:ext>
                </a:extLst>
              </p:cNvPr>
              <p:cNvSpPr>
                <a:spLocks noChangeArrowheads="1"/>
              </p:cNvSpPr>
              <p:nvPr>
                <p:extLst>
                  <p:ext uri="{386F3935-93C4-4BCD-93E2-E3B085C9AB24}">
                    <p16:designElem xmlns:p16="http://schemas.microsoft.com/office/powerpoint/2015/main" xmlns="" val="1"/>
                  </p:ext>
                </p:extLst>
              </p:nvPr>
            </p:nvSpPr>
            <p:spPr bwMode="auto">
              <a:xfrm rot="5400000">
                <a:off x="9721056" y="3284272"/>
                <a:ext cx="23813" cy="252413"/>
              </a:xfrm>
              <a:prstGeom prst="rect">
                <a:avLst/>
              </a:prstGeom>
              <a:solidFill>
                <a:schemeClr val="tx2">
                  <a:alpha val="60000"/>
                </a:schemeClr>
              </a:solidFill>
              <a:ln>
                <a:noFill/>
              </a:ln>
              <a:effectLst>
                <a:outerShdw blurRad="50800" dist="38100" dir="2700000" algn="tl" rotWithShape="0">
                  <a:srgbClr val="000000">
                    <a:alpha val="58000"/>
                  </a:srgbClr>
                </a:outerShdw>
              </a:effectLst>
              <a:extLst/>
            </p:spPr>
          </p:sp>
          <p:sp>
            <p:nvSpPr>
              <p:cNvPr id="84" name="Freeform 32">
                <a:extLst>
                  <a:ext uri="{FF2B5EF4-FFF2-40B4-BE49-F238E27FC236}">
                    <a16:creationId xmlns:a16="http://schemas.microsoft.com/office/drawing/2014/main" xmlns="" id="{29E4A0E5-0441-4563-A947-12A5781105E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rot="16200000" flipH="1" flipV="1">
                <a:off x="2122751" y="3532184"/>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solidFill>
                <a:schemeClr val="tx2">
                  <a:alpha val="60000"/>
                </a:schemeClr>
              </a:solidFill>
              <a:ln>
                <a:noFill/>
              </a:ln>
              <a:effectLst>
                <a:outerShdw blurRad="50800" dist="38100" dir="2700000" algn="tl" rotWithShape="0">
                  <a:srgbClr val="000000">
                    <a:alpha val="58000"/>
                  </a:srgbClr>
                </a:outerShdw>
              </a:effectLst>
              <a:extLst/>
            </p:spPr>
          </p:sp>
          <p:sp>
            <p:nvSpPr>
              <p:cNvPr id="85" name="Freeform 33">
                <a:extLst>
                  <a:ext uri="{FF2B5EF4-FFF2-40B4-BE49-F238E27FC236}">
                    <a16:creationId xmlns:a16="http://schemas.microsoft.com/office/drawing/2014/main" xmlns="" id="{4A8D89B4-AD1B-410A-870B-1042E075A04E}"/>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xmlns="" val="1"/>
                  </p:ext>
                </p:extLst>
              </p:nvPr>
            </p:nvSpPr>
            <p:spPr bwMode="auto">
              <a:xfrm rot="16200000" flipH="1" flipV="1">
                <a:off x="1958445" y="3463128"/>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solidFill>
                <a:schemeClr val="tx2">
                  <a:alpha val="60000"/>
                </a:schemeClr>
              </a:solidFill>
              <a:ln>
                <a:noFill/>
              </a:ln>
              <a:effectLst>
                <a:outerShdw blurRad="50800" dist="38100" dir="2700000" algn="tl" rotWithShape="0">
                  <a:srgbClr val="000000">
                    <a:alpha val="58000"/>
                  </a:srgbClr>
                </a:outerShdw>
              </a:effectLst>
              <a:extLst/>
            </p:spPr>
          </p:sp>
          <p:sp>
            <p:nvSpPr>
              <p:cNvPr id="86" name="Freeform 34">
                <a:extLst>
                  <a:ext uri="{FF2B5EF4-FFF2-40B4-BE49-F238E27FC236}">
                    <a16:creationId xmlns:a16="http://schemas.microsoft.com/office/drawing/2014/main" xmlns="" id="{DFC54570-9F45-44E6-AC94-4B3192D44B28}"/>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xmlns="" val="1"/>
                  </p:ext>
                </p:extLst>
              </p:nvPr>
            </p:nvSpPr>
            <p:spPr bwMode="auto">
              <a:xfrm rot="16200000" flipH="1" flipV="1">
                <a:off x="858308" y="3726653"/>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a:extLst/>
            </p:spPr>
          </p:sp>
          <p:sp>
            <p:nvSpPr>
              <p:cNvPr id="87" name="Freeform 37">
                <a:extLst>
                  <a:ext uri="{FF2B5EF4-FFF2-40B4-BE49-F238E27FC236}">
                    <a16:creationId xmlns:a16="http://schemas.microsoft.com/office/drawing/2014/main" xmlns="" id="{A976F76C-4BBB-4CD4-9270-5E4E8802BF7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rot="16200000" flipH="1" flipV="1">
                <a:off x="1658407" y="3186902"/>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solidFill>
                <a:schemeClr val="tx2">
                  <a:alpha val="60000"/>
                </a:schemeClr>
              </a:solidFill>
              <a:ln>
                <a:noFill/>
              </a:ln>
              <a:effectLst>
                <a:outerShdw blurRad="50800" dist="38100" dir="2700000" algn="tl" rotWithShape="0">
                  <a:srgbClr val="000000">
                    <a:alpha val="58000"/>
                  </a:srgbClr>
                </a:outerShdw>
              </a:effectLst>
              <a:extLst/>
            </p:spPr>
          </p:sp>
          <p:sp>
            <p:nvSpPr>
              <p:cNvPr id="88" name="Freeform 35">
                <a:extLst>
                  <a:ext uri="{FF2B5EF4-FFF2-40B4-BE49-F238E27FC236}">
                    <a16:creationId xmlns:a16="http://schemas.microsoft.com/office/drawing/2014/main" xmlns="" id="{06081E5F-35E2-4E9E-A0DA-9E2F769C4CE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rot="16200000" flipH="1">
                <a:off x="1860814" y="271515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solidFill>
                <a:schemeClr val="tx2">
                  <a:alpha val="60000"/>
                </a:schemeClr>
              </a:solidFill>
              <a:ln>
                <a:noFill/>
              </a:ln>
              <a:effectLst>
                <a:outerShdw blurRad="50800" dist="38100" dir="2700000" algn="tl" rotWithShape="0">
                  <a:srgbClr val="000000">
                    <a:alpha val="58000"/>
                  </a:srgbClr>
                </a:outerShdw>
              </a:effectLst>
              <a:extLst/>
            </p:spPr>
          </p:sp>
          <p:sp>
            <p:nvSpPr>
              <p:cNvPr id="89" name="Freeform 36">
                <a:extLst>
                  <a:ext uri="{FF2B5EF4-FFF2-40B4-BE49-F238E27FC236}">
                    <a16:creationId xmlns:a16="http://schemas.microsoft.com/office/drawing/2014/main" xmlns="" id="{7B7B4F78-1391-433D-AAE5-0FA8B8EE1817}"/>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xmlns="" val="1"/>
                  </p:ext>
                </p:extLst>
              </p:nvPr>
            </p:nvSpPr>
            <p:spPr bwMode="auto">
              <a:xfrm rot="16200000" flipH="1">
                <a:off x="1289314" y="3385079"/>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solidFill>
                <a:schemeClr val="tx2">
                  <a:alpha val="60000"/>
                </a:schemeClr>
              </a:solidFill>
              <a:ln>
                <a:noFill/>
              </a:ln>
              <a:effectLst>
                <a:outerShdw blurRad="50800" dist="38100" dir="2700000" algn="tl" rotWithShape="0">
                  <a:srgbClr val="000000">
                    <a:alpha val="58000"/>
                  </a:srgbClr>
                </a:outerShdw>
              </a:effectLst>
              <a:extLst/>
            </p:spPr>
          </p:sp>
          <p:sp>
            <p:nvSpPr>
              <p:cNvPr id="90" name="Freeform 38">
                <a:extLst>
                  <a:ext uri="{FF2B5EF4-FFF2-40B4-BE49-F238E27FC236}">
                    <a16:creationId xmlns:a16="http://schemas.microsoft.com/office/drawing/2014/main" xmlns="" id="{EF63F42B-29ED-4285-99D1-5FA657DA929D}"/>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xmlns="" val="1"/>
                  </p:ext>
                </p:extLst>
              </p:nvPr>
            </p:nvSpPr>
            <p:spPr bwMode="auto">
              <a:xfrm rot="16200000" flipH="1">
                <a:off x="605895" y="3247760"/>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a:extLst/>
            </p:spPr>
          </p:sp>
          <p:sp>
            <p:nvSpPr>
              <p:cNvPr id="91" name="Freeform 39">
                <a:extLst>
                  <a:ext uri="{FF2B5EF4-FFF2-40B4-BE49-F238E27FC236}">
                    <a16:creationId xmlns:a16="http://schemas.microsoft.com/office/drawing/2014/main" xmlns="" id="{EB7A6053-A7CF-4785-B396-6F70D6EBE9B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rot="16200000" flipH="1">
                <a:off x="1532202" y="2305578"/>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solidFill>
                <a:schemeClr val="tx2">
                  <a:alpha val="60000"/>
                </a:schemeClr>
              </a:solidFill>
              <a:ln>
                <a:noFill/>
              </a:ln>
              <a:effectLst>
                <a:outerShdw blurRad="50800" dist="38100" dir="2700000" algn="tl" rotWithShape="0">
                  <a:srgbClr val="000000">
                    <a:alpha val="58000"/>
                  </a:srgbClr>
                </a:outerShdw>
              </a:effectLst>
              <a:extLst/>
            </p:spPr>
          </p:sp>
          <p:sp>
            <p:nvSpPr>
              <p:cNvPr id="92" name="Freeform 40">
                <a:extLst>
                  <a:ext uri="{FF2B5EF4-FFF2-40B4-BE49-F238E27FC236}">
                    <a16:creationId xmlns:a16="http://schemas.microsoft.com/office/drawing/2014/main" xmlns="" id="{E6337518-A10D-47A5-BD86-6D1F3FAF3C99}"/>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xmlns="" val="1"/>
                  </p:ext>
                </p:extLst>
              </p:nvPr>
            </p:nvSpPr>
            <p:spPr bwMode="auto">
              <a:xfrm rot="16200000" flipH="1">
                <a:off x="2154501" y="346127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a:extLst/>
            </p:spPr>
          </p:sp>
          <p:sp>
            <p:nvSpPr>
              <p:cNvPr id="93" name="Rectangle 41">
                <a:extLst>
                  <a:ext uri="{FF2B5EF4-FFF2-40B4-BE49-F238E27FC236}">
                    <a16:creationId xmlns:a16="http://schemas.microsoft.com/office/drawing/2014/main" xmlns="" id="{7591C37F-6498-4992-992D-D413A84752D3}"/>
                  </a:ext>
                  <a:ext uri="{C183D7F6-B498-43B3-948B-1728B52AA6E4}">
                    <adec:decorative xmlns="" xmlns:adec="http://schemas.microsoft.com/office/drawing/2017/decorative" val="1"/>
                  </a:ext>
                </a:extLst>
              </p:cNvPr>
              <p:cNvSpPr>
                <a:spLocks noChangeArrowheads="1"/>
              </p:cNvSpPr>
              <p:nvPr>
                <p:extLst>
                  <p:ext uri="{386F3935-93C4-4BCD-93E2-E3B085C9AB24}">
                    <p16:designElem xmlns:p16="http://schemas.microsoft.com/office/powerpoint/2015/main" xmlns="" val="1"/>
                  </p:ext>
                </p:extLst>
              </p:nvPr>
            </p:nvSpPr>
            <p:spPr bwMode="auto">
              <a:xfrm rot="16200000" flipH="1">
                <a:off x="2448983" y="3436672"/>
                <a:ext cx="23813" cy="252413"/>
              </a:xfrm>
              <a:prstGeom prst="rect">
                <a:avLst/>
              </a:prstGeom>
              <a:solidFill>
                <a:schemeClr val="tx2">
                  <a:alpha val="60000"/>
                </a:schemeClr>
              </a:solidFill>
              <a:ln>
                <a:noFill/>
              </a:ln>
              <a:effectLst>
                <a:outerShdw blurRad="50800" dist="38100" dir="2700000" algn="tl" rotWithShape="0">
                  <a:srgbClr val="000000">
                    <a:alpha val="58000"/>
                  </a:srgbClr>
                </a:outerShdw>
              </a:effectLst>
              <a:extLst/>
            </p:spPr>
          </p:sp>
        </p:grpSp>
      </p:grpSp>
      <p:sp>
        <p:nvSpPr>
          <p:cNvPr id="2" name="Title 1"/>
          <p:cNvSpPr>
            <a:spLocks noGrp="1"/>
          </p:cNvSpPr>
          <p:nvPr>
            <p:ph type="title"/>
          </p:nvPr>
        </p:nvSpPr>
        <p:spPr>
          <a:xfrm>
            <a:off x="2583921" y="2451200"/>
            <a:ext cx="7000080" cy="1367896"/>
          </a:xfrm>
        </p:spPr>
        <p:txBody>
          <a:bodyPr vert="horz" lIns="91440" tIns="45720" rIns="91440" bIns="45720" rtlCol="0" anchor="b">
            <a:normAutofit/>
          </a:bodyPr>
          <a:lstStyle/>
          <a:p>
            <a:pPr algn="ctr"/>
            <a:r>
              <a:rPr lang="en-US" sz="4400" b="1" dirty="0" err="1" smtClean="0">
                <a:effectLst>
                  <a:outerShdw blurRad="38100" dist="38100" dir="2700000" algn="tl">
                    <a:srgbClr val="000000">
                      <a:alpha val="43137"/>
                    </a:srgbClr>
                  </a:outerShdw>
                </a:effectLst>
              </a:rPr>
              <a:t>Kết</a:t>
            </a:r>
            <a:r>
              <a:rPr lang="en-US" sz="4400" b="1" dirty="0" smtClean="0">
                <a:effectLst>
                  <a:outerShdw blurRad="38100" dist="38100" dir="2700000" algn="tl">
                    <a:srgbClr val="000000">
                      <a:alpha val="43137"/>
                    </a:srgbClr>
                  </a:outerShdw>
                </a:effectLst>
              </a:rPr>
              <a:t> </a:t>
            </a:r>
            <a:r>
              <a:rPr lang="en-US" sz="4400" b="1" dirty="0" err="1" smtClean="0">
                <a:effectLst>
                  <a:outerShdw blurRad="38100" dist="38100" dir="2700000" algn="tl">
                    <a:srgbClr val="000000">
                      <a:alpha val="43137"/>
                    </a:srgbClr>
                  </a:outerShdw>
                </a:effectLst>
              </a:rPr>
              <a:t>luận</a:t>
            </a:r>
            <a:endParaRPr lang="en-US" sz="4400" b="1" dirty="0">
              <a:effectLst>
                <a:outerShdw blurRad="38100" dist="38100" dir="2700000" algn="tl">
                  <a:srgbClr val="000000">
                    <a:alpha val="43137"/>
                  </a:srgbClr>
                </a:outerShdw>
              </a:effectLst>
            </a:endParaRPr>
          </a:p>
        </p:txBody>
      </p:sp>
      <p:sp>
        <p:nvSpPr>
          <p:cNvPr id="5" name="Slide Number Placeholder 4"/>
          <p:cNvSpPr>
            <a:spLocks noGrp="1"/>
          </p:cNvSpPr>
          <p:nvPr>
            <p:ph type="sldNum" sz="quarter" idx="12"/>
          </p:nvPr>
        </p:nvSpPr>
        <p:spPr/>
        <p:txBody>
          <a:bodyPr/>
          <a:lstStyle/>
          <a:p>
            <a:fld id="{6D22F896-40B5-4ADD-8801-0D06FADFA095}" type="slidenum">
              <a:rPr lang="en-US" sz="1200" smtClean="0">
                <a:solidFill>
                  <a:schemeClr val="tx1"/>
                </a:solidFill>
              </a:rPr>
              <a:t>19</a:t>
            </a:fld>
            <a:endParaRPr lang="en-US" sz="1200" dirty="0">
              <a:solidFill>
                <a:schemeClr val="tx1"/>
              </a:solidFill>
            </a:endParaRPr>
          </a:p>
        </p:txBody>
      </p:sp>
    </p:spTree>
    <p:extLst>
      <p:ext uri="{BB962C8B-B14F-4D97-AF65-F5344CB8AC3E}">
        <p14:creationId xmlns:p14="http://schemas.microsoft.com/office/powerpoint/2010/main" val="1517557956"/>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1" y="3594015"/>
            <a:ext cx="9906000" cy="2852737"/>
          </a:xfrm>
        </p:spPr>
        <p:txBody>
          <a:bodyPr>
            <a:normAutofit fontScale="90000"/>
          </a:bodyPr>
          <a:lstStyle/>
          <a:p>
            <a:r>
              <a:rPr lang="en-US" b="1" dirty="0" smtClean="0">
                <a:latin typeface="Arial (Headings)"/>
                <a:cs typeface="Arial" panose="020B0604020202020204" pitchFamily="34" charset="0"/>
              </a:rPr>
              <a:t>1.</a:t>
            </a:r>
            <a:r>
              <a:rPr lang="en-US" b="1" dirty="0" smtClean="0">
                <a:latin typeface="Arial (Headings)"/>
              </a:rPr>
              <a:t>	</a:t>
            </a:r>
            <a:r>
              <a:rPr lang="en-US" b="1" dirty="0" err="1" smtClean="0">
                <a:latin typeface="Arial (Headings)"/>
                <a:cs typeface="Arial" panose="020B0604020202020204" pitchFamily="34" charset="0"/>
              </a:rPr>
              <a:t>Tổng</a:t>
            </a:r>
            <a:r>
              <a:rPr lang="en-US" b="1" dirty="0" smtClean="0">
                <a:latin typeface="Arial (Headings)"/>
                <a:cs typeface="Arial" panose="020B0604020202020204" pitchFamily="34" charset="0"/>
              </a:rPr>
              <a:t> </a:t>
            </a:r>
            <a:r>
              <a:rPr lang="en-US" b="1" dirty="0" err="1" smtClean="0">
                <a:latin typeface="Arial (Headings)"/>
                <a:cs typeface="Arial" panose="020B0604020202020204" pitchFamily="34" charset="0"/>
              </a:rPr>
              <a:t>QUAN</a:t>
            </a:r>
            <a:r>
              <a:rPr lang="en-US" b="1" dirty="0" smtClean="0">
                <a:latin typeface="Arial (Headings)"/>
                <a:cs typeface="Arial" panose="020B0604020202020204" pitchFamily="34" charset="0"/>
              </a:rPr>
              <a:t> </a:t>
            </a:r>
            <a:r>
              <a:rPr lang="en-US" b="1" dirty="0" err="1" smtClean="0">
                <a:latin typeface="Arial (Headings)"/>
                <a:cs typeface="Arial" panose="020B0604020202020204" pitchFamily="34" charset="0"/>
              </a:rPr>
              <a:t>vê</a:t>
            </a:r>
            <a:r>
              <a:rPr lang="en-US" b="1" dirty="0" smtClean="0">
                <a:latin typeface="Arial (Headings)"/>
                <a:cs typeface="Arial" panose="020B0604020202020204" pitchFamily="34" charset="0"/>
              </a:rPr>
              <a:t>̀ </a:t>
            </a:r>
            <a:r>
              <a:rPr lang="en-US" b="1" dirty="0" err="1" smtClean="0">
                <a:latin typeface="Arial (Headings)"/>
                <a:cs typeface="Arial" panose="020B0604020202020204" pitchFamily="34" charset="0"/>
              </a:rPr>
              <a:t>Blockchain</a:t>
            </a:r>
            <a:r>
              <a:rPr lang="en-US" b="1" dirty="0" smtClean="0">
                <a:latin typeface="Arial (Headings)"/>
                <a:cs typeface="Arial" panose="020B0604020202020204" pitchFamily="34" charset="0"/>
              </a:rPr>
              <a:t> </a:t>
            </a:r>
            <a:br>
              <a:rPr lang="en-US" b="1" dirty="0" smtClean="0">
                <a:latin typeface="Arial (Headings)"/>
                <a:cs typeface="Arial" panose="020B0604020202020204" pitchFamily="34" charset="0"/>
              </a:rPr>
            </a:br>
            <a:r>
              <a:rPr lang="en-US" dirty="0" smtClean="0">
                <a:latin typeface="Arial (Headings)"/>
                <a:cs typeface="Arial" panose="020B0604020202020204" pitchFamily="34" charset="0"/>
              </a:rPr>
              <a:t>	</a:t>
            </a:r>
            <a:br>
              <a:rPr lang="en-US" dirty="0" smtClean="0">
                <a:latin typeface="Arial (Headings)"/>
                <a:cs typeface="Arial" panose="020B0604020202020204" pitchFamily="34" charset="0"/>
              </a:rPr>
            </a:br>
            <a:r>
              <a:rPr lang="en-US" b="1" dirty="0" smtClean="0">
                <a:latin typeface="Arial (Headings)"/>
                <a:cs typeface="Arial" panose="020B0604020202020204" pitchFamily="34" charset="0"/>
              </a:rPr>
              <a:t>2.	</a:t>
            </a:r>
            <a:r>
              <a:rPr lang="en-US" b="1" dirty="0" err="1" smtClean="0">
                <a:latin typeface="Arial (Headings)"/>
                <a:cs typeface="Arial" panose="020B0604020202020204" pitchFamily="34" charset="0"/>
              </a:rPr>
              <a:t>Các</a:t>
            </a:r>
            <a:r>
              <a:rPr lang="en-US" b="1" dirty="0" smtClean="0">
                <a:latin typeface="Arial (Headings)"/>
                <a:cs typeface="Arial" panose="020B0604020202020204" pitchFamily="34" charset="0"/>
              </a:rPr>
              <a:t> </a:t>
            </a:r>
            <a:r>
              <a:rPr lang="en-US" b="1" dirty="0" err="1" smtClean="0">
                <a:latin typeface="Arial (Headings)"/>
                <a:cs typeface="Arial" panose="020B0604020202020204" pitchFamily="34" charset="0"/>
              </a:rPr>
              <a:t>đặc</a:t>
            </a:r>
            <a:r>
              <a:rPr lang="en-US" b="1" dirty="0" smtClean="0">
                <a:latin typeface="Arial (Headings)"/>
                <a:cs typeface="Arial" panose="020B0604020202020204" pitchFamily="34" charset="0"/>
              </a:rPr>
              <a:t> </a:t>
            </a:r>
            <a:r>
              <a:rPr lang="en-US" b="1" dirty="0" err="1" smtClean="0">
                <a:latin typeface="Arial (Headings)"/>
                <a:cs typeface="Arial" panose="020B0604020202020204" pitchFamily="34" charset="0"/>
              </a:rPr>
              <a:t>tính</a:t>
            </a:r>
            <a:r>
              <a:rPr lang="en-US" b="1" dirty="0" smtClean="0">
                <a:latin typeface="Arial (Headings)"/>
                <a:cs typeface="Arial" panose="020B0604020202020204" pitchFamily="34" charset="0"/>
              </a:rPr>
              <a:t> </a:t>
            </a:r>
            <a:r>
              <a:rPr lang="en-US" b="1" dirty="0" err="1" smtClean="0">
                <a:latin typeface="Arial (Headings)"/>
                <a:cs typeface="Arial" panose="020B0604020202020204" pitchFamily="34" charset="0"/>
              </a:rPr>
              <a:t>của</a:t>
            </a:r>
            <a:r>
              <a:rPr lang="en-US" b="1" dirty="0" smtClean="0">
                <a:latin typeface="Arial (Headings)"/>
                <a:cs typeface="Arial" panose="020B0604020202020204" pitchFamily="34" charset="0"/>
              </a:rPr>
              <a:t> </a:t>
            </a:r>
            <a:r>
              <a:rPr lang="en-US" b="1" dirty="0" err="1" smtClean="0">
                <a:latin typeface="Arial (Headings)"/>
                <a:cs typeface="Arial" panose="020B0604020202020204" pitchFamily="34" charset="0"/>
              </a:rPr>
              <a:t>blockchain</a:t>
            </a:r>
            <a:r>
              <a:rPr lang="en-US" b="1" dirty="0" smtClean="0">
                <a:latin typeface="Arial (Headings)"/>
                <a:cs typeface="Arial" panose="020B0604020202020204" pitchFamily="34" charset="0"/>
              </a:rPr>
              <a:t/>
            </a:r>
            <a:br>
              <a:rPr lang="en-US" b="1" dirty="0" smtClean="0">
                <a:latin typeface="Arial (Headings)"/>
                <a:cs typeface="Arial" panose="020B0604020202020204" pitchFamily="34" charset="0"/>
              </a:rPr>
            </a:br>
            <a:r>
              <a:rPr lang="en-US" b="1" dirty="0" smtClean="0">
                <a:latin typeface="Arial (Headings)"/>
                <a:cs typeface="Arial" panose="020B0604020202020204" pitchFamily="34" charset="0"/>
              </a:rPr>
              <a:t/>
            </a:r>
            <a:br>
              <a:rPr lang="en-US" b="1" dirty="0" smtClean="0">
                <a:latin typeface="Arial (Headings)"/>
                <a:cs typeface="Arial" panose="020B0604020202020204" pitchFamily="34" charset="0"/>
              </a:rPr>
            </a:br>
            <a:r>
              <a:rPr lang="en-US" b="1" dirty="0" smtClean="0">
                <a:latin typeface="Arial (Headings)"/>
                <a:cs typeface="Arial" panose="020B0604020202020204" pitchFamily="34" charset="0"/>
              </a:rPr>
              <a:t>3.	</a:t>
            </a:r>
            <a:r>
              <a:rPr lang="vi-VN" b="1" dirty="0" smtClean="0">
                <a:latin typeface="Arial (Headings)"/>
                <a:cs typeface="Arial" panose="020B0604020202020204" pitchFamily="34" charset="0"/>
              </a:rPr>
              <a:t>Ư</a:t>
            </a:r>
            <a:r>
              <a:rPr lang="en-US" b="1" dirty="0" smtClean="0">
                <a:latin typeface="Arial (Headings)"/>
                <a:cs typeface="Arial" panose="020B0604020202020204" pitchFamily="34" charset="0"/>
              </a:rPr>
              <a:t>́ng </a:t>
            </a:r>
            <a:r>
              <a:rPr lang="en-US" b="1" dirty="0" err="1" smtClean="0">
                <a:latin typeface="Arial (Headings)"/>
                <a:cs typeface="Arial" panose="020B0604020202020204" pitchFamily="34" charset="0"/>
              </a:rPr>
              <a:t>dụng</a:t>
            </a:r>
            <a:r>
              <a:rPr lang="en-US" b="1" dirty="0" smtClean="0">
                <a:latin typeface="Arial (Headings)"/>
                <a:cs typeface="Arial" panose="020B0604020202020204" pitchFamily="34" charset="0"/>
              </a:rPr>
              <a:t> </a:t>
            </a:r>
            <a:r>
              <a:rPr lang="en-US" b="1" dirty="0" err="1" smtClean="0">
                <a:latin typeface="Arial (Headings)"/>
                <a:cs typeface="Arial" panose="020B0604020202020204" pitchFamily="34" charset="0"/>
              </a:rPr>
              <a:t>của</a:t>
            </a:r>
            <a:r>
              <a:rPr lang="en-US" b="1" dirty="0" smtClean="0">
                <a:latin typeface="Arial (Headings)"/>
                <a:cs typeface="Arial" panose="020B0604020202020204" pitchFamily="34" charset="0"/>
              </a:rPr>
              <a:t> </a:t>
            </a:r>
            <a:r>
              <a:rPr lang="en-US" b="1" dirty="0" err="1" smtClean="0">
                <a:latin typeface="Arial (Headings)"/>
                <a:cs typeface="Arial" panose="020B0604020202020204" pitchFamily="34" charset="0"/>
              </a:rPr>
              <a:t>blockchain</a:t>
            </a:r>
            <a:r>
              <a:rPr lang="en-US" b="1" dirty="0" smtClean="0">
                <a:latin typeface="Arial (Headings)"/>
                <a:cs typeface="Arial" panose="020B0604020202020204" pitchFamily="34" charset="0"/>
              </a:rPr>
              <a:t/>
            </a:r>
            <a:br>
              <a:rPr lang="en-US" b="1" dirty="0" smtClean="0">
                <a:latin typeface="Arial (Headings)"/>
                <a:cs typeface="Arial" panose="020B0604020202020204" pitchFamily="34" charset="0"/>
              </a:rPr>
            </a:br>
            <a:r>
              <a:rPr lang="en-US" b="1" dirty="0" smtClean="0">
                <a:latin typeface="Arial (Headings)"/>
                <a:cs typeface="Arial" panose="020B0604020202020204" pitchFamily="34" charset="0"/>
              </a:rPr>
              <a:t/>
            </a:r>
            <a:br>
              <a:rPr lang="en-US" b="1" dirty="0" smtClean="0">
                <a:latin typeface="Arial (Headings)"/>
                <a:cs typeface="Arial" panose="020B0604020202020204" pitchFamily="34" charset="0"/>
              </a:rPr>
            </a:br>
            <a:r>
              <a:rPr lang="en-US" b="1" dirty="0" smtClean="0">
                <a:latin typeface="Arial (Headings)"/>
                <a:cs typeface="Arial" panose="020B0604020202020204" pitchFamily="34" charset="0"/>
              </a:rPr>
              <a:t>4.	</a:t>
            </a:r>
            <a:r>
              <a:rPr lang="en-US" b="1" dirty="0" err="1" smtClean="0">
                <a:latin typeface="Arial (Headings)"/>
                <a:cs typeface="Arial" panose="020B0604020202020204" pitchFamily="34" charset="0"/>
              </a:rPr>
              <a:t>kết</a:t>
            </a:r>
            <a:r>
              <a:rPr lang="en-US" b="1" dirty="0" smtClean="0">
                <a:latin typeface="Arial (Headings)"/>
                <a:cs typeface="Arial" panose="020B0604020202020204" pitchFamily="34" charset="0"/>
              </a:rPr>
              <a:t> </a:t>
            </a:r>
            <a:r>
              <a:rPr lang="en-US" b="1" dirty="0" err="1" smtClean="0">
                <a:latin typeface="Arial (Headings)"/>
                <a:cs typeface="Arial" panose="020B0604020202020204" pitchFamily="34" charset="0"/>
              </a:rPr>
              <a:t>luận</a:t>
            </a:r>
            <a:r>
              <a:rPr lang="en-US" b="1" dirty="0" smtClean="0">
                <a:latin typeface="Arial (Headings)"/>
                <a:cs typeface="Arial" panose="020B0604020202020204" pitchFamily="34" charset="0"/>
              </a:rPr>
              <a:t/>
            </a:r>
            <a:br>
              <a:rPr lang="en-US" b="1" dirty="0" smtClean="0">
                <a:latin typeface="Arial (Headings)"/>
                <a:cs typeface="Arial" panose="020B0604020202020204" pitchFamily="34" charset="0"/>
              </a:rPr>
            </a:br>
            <a:r>
              <a:rPr lang="en-US" dirty="0" smtClean="0">
                <a:latin typeface="Arial (Headings)"/>
                <a:cs typeface="Arial" panose="020B0604020202020204" pitchFamily="34" charset="0"/>
              </a:rPr>
              <a:t/>
            </a:r>
            <a:br>
              <a:rPr lang="en-US" dirty="0" smtClean="0">
                <a:latin typeface="Arial (Headings)"/>
                <a:cs typeface="Arial" panose="020B0604020202020204" pitchFamily="34" charset="0"/>
              </a:rPr>
            </a:br>
            <a:endParaRPr lang="en-US" dirty="0">
              <a:latin typeface="Arial (Headings)"/>
              <a:cs typeface="Arial" panose="020B0604020202020204" pitchFamily="34" charset="0"/>
            </a:endParaRPr>
          </a:p>
        </p:txBody>
      </p:sp>
      <p:sp>
        <p:nvSpPr>
          <p:cNvPr id="3" name="Text Placeholder 2"/>
          <p:cNvSpPr>
            <a:spLocks noGrp="1"/>
          </p:cNvSpPr>
          <p:nvPr>
            <p:ph type="body" idx="1"/>
          </p:nvPr>
        </p:nvSpPr>
        <p:spPr>
          <a:xfrm>
            <a:off x="1141411" y="494913"/>
            <a:ext cx="9906000" cy="1374776"/>
          </a:xfrm>
        </p:spPr>
        <p:txBody>
          <a:bodyPr>
            <a:normAutofit/>
          </a:bodyPr>
          <a:lstStyle/>
          <a:p>
            <a:r>
              <a:rPr lang="en-US" sz="4000" b="1" dirty="0" err="1" smtClean="0">
                <a:effectLst>
                  <a:outerShdw blurRad="38100" dist="38100" dir="2700000" algn="tl">
                    <a:srgbClr val="000000">
                      <a:alpha val="43137"/>
                    </a:srgbClr>
                  </a:outerShdw>
                </a:effectLst>
              </a:rPr>
              <a:t>NỘI</a:t>
            </a:r>
            <a:r>
              <a:rPr lang="en-US" sz="4000" b="1" dirty="0" smtClean="0">
                <a:effectLst>
                  <a:outerShdw blurRad="38100" dist="38100" dir="2700000" algn="tl">
                    <a:srgbClr val="000000">
                      <a:alpha val="43137"/>
                    </a:srgbClr>
                  </a:outerShdw>
                </a:effectLst>
              </a:rPr>
              <a:t> DUNG </a:t>
            </a:r>
            <a:r>
              <a:rPr lang="en-US" sz="4000" b="1" dirty="0" err="1" smtClean="0">
                <a:effectLst>
                  <a:outerShdw blurRad="38100" dist="38100" dir="2700000" algn="tl">
                    <a:srgbClr val="000000">
                      <a:alpha val="43137"/>
                    </a:srgbClr>
                  </a:outerShdw>
                </a:effectLst>
              </a:rPr>
              <a:t>TRÌNH</a:t>
            </a:r>
            <a:r>
              <a:rPr lang="en-US" sz="4000" b="1" dirty="0" smtClean="0">
                <a:effectLst>
                  <a:outerShdw blurRad="38100" dist="38100" dir="2700000" algn="tl">
                    <a:srgbClr val="000000">
                      <a:alpha val="43137"/>
                    </a:srgbClr>
                  </a:outerShdw>
                </a:effectLst>
              </a:rPr>
              <a:t> </a:t>
            </a:r>
            <a:r>
              <a:rPr lang="en-US" sz="4000" b="1" dirty="0" err="1" smtClean="0">
                <a:effectLst>
                  <a:outerShdw blurRad="38100" dist="38100" dir="2700000" algn="tl">
                    <a:srgbClr val="000000">
                      <a:alpha val="43137"/>
                    </a:srgbClr>
                  </a:outerShdw>
                </a:effectLst>
              </a:rPr>
              <a:t>BÀY</a:t>
            </a:r>
            <a:r>
              <a:rPr lang="en-US" sz="4000" b="1" dirty="0" smtClean="0">
                <a:effectLst>
                  <a:outerShdw blurRad="38100" dist="38100" dir="2700000" algn="tl">
                    <a:srgbClr val="000000">
                      <a:alpha val="43137"/>
                    </a:srgbClr>
                  </a:outerShdw>
                </a:effectLst>
              </a:rPr>
              <a:t>:</a:t>
            </a:r>
            <a:endParaRPr lang="en-US" sz="4000" b="1" dirty="0">
              <a:effectLst>
                <a:outerShdw blurRad="38100" dist="38100" dir="2700000" algn="tl">
                  <a:srgbClr val="000000">
                    <a:alpha val="43137"/>
                  </a:srgbClr>
                </a:outerShdw>
              </a:effectLst>
            </a:endParaRPr>
          </a:p>
        </p:txBody>
      </p:sp>
      <p:sp>
        <p:nvSpPr>
          <p:cNvPr id="5" name="Slide Number Placeholder 4"/>
          <p:cNvSpPr>
            <a:spLocks noGrp="1"/>
          </p:cNvSpPr>
          <p:nvPr>
            <p:ph type="sldNum" sz="quarter" idx="12"/>
          </p:nvPr>
        </p:nvSpPr>
        <p:spPr/>
        <p:txBody>
          <a:bodyPr/>
          <a:lstStyle/>
          <a:p>
            <a:fld id="{6D22F896-40B5-4ADD-8801-0D06FADFA095}" type="slidenum">
              <a:rPr lang="en-US" sz="1200" smtClean="0"/>
              <a:t>2</a:t>
            </a:fld>
            <a:endParaRPr lang="en-US" sz="1200" dirty="0"/>
          </a:p>
        </p:txBody>
      </p:sp>
    </p:spTree>
    <p:extLst>
      <p:ext uri="{BB962C8B-B14F-4D97-AF65-F5344CB8AC3E}">
        <p14:creationId xmlns:p14="http://schemas.microsoft.com/office/powerpoint/2010/main" val="1488341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7E9585D-C875-4A99-951C-EFF497A368D1}"/>
              </a:ext>
            </a:extLst>
          </p:cNvPr>
          <p:cNvSpPr>
            <a:spLocks noGrp="1"/>
          </p:cNvSpPr>
          <p:nvPr>
            <p:ph type="title"/>
          </p:nvPr>
        </p:nvSpPr>
        <p:spPr>
          <a:xfrm>
            <a:off x="1141413" y="-204442"/>
            <a:ext cx="9905998" cy="1478570"/>
          </a:xfrm>
        </p:spPr>
        <p:txBody>
          <a:bodyPr>
            <a:normAutofit/>
          </a:bodyPr>
          <a:lstStyle/>
          <a:p>
            <a:r>
              <a:rPr lang="en-US" sz="4000" b="1" dirty="0" err="1" smtClean="0">
                <a:effectLst>
                  <a:outerShdw blurRad="38100" dist="38100" dir="2700000" algn="tl">
                    <a:srgbClr val="000000">
                      <a:alpha val="43137"/>
                    </a:srgbClr>
                  </a:outerShdw>
                </a:effectLst>
                <a:latin typeface="Arial (Headings)"/>
              </a:rPr>
              <a:t>Kết</a:t>
            </a:r>
            <a:r>
              <a:rPr lang="en-US" sz="4000" b="1" dirty="0" smtClean="0">
                <a:effectLst>
                  <a:outerShdw blurRad="38100" dist="38100" dir="2700000" algn="tl">
                    <a:srgbClr val="000000">
                      <a:alpha val="43137"/>
                    </a:srgbClr>
                  </a:outerShdw>
                </a:effectLst>
                <a:latin typeface="Arial (Headings)"/>
              </a:rPr>
              <a:t> </a:t>
            </a:r>
            <a:r>
              <a:rPr lang="en-US" sz="4000" b="1" dirty="0" err="1" smtClean="0">
                <a:effectLst>
                  <a:outerShdw blurRad="38100" dist="38100" dir="2700000" algn="tl">
                    <a:srgbClr val="000000">
                      <a:alpha val="43137"/>
                    </a:srgbClr>
                  </a:outerShdw>
                </a:effectLst>
                <a:latin typeface="Arial (Headings)"/>
              </a:rPr>
              <a:t>luận</a:t>
            </a:r>
            <a:endParaRPr lang="en-US" sz="4000" b="1" dirty="0">
              <a:effectLst>
                <a:outerShdw blurRad="38100" dist="38100" dir="2700000" algn="tl">
                  <a:srgbClr val="000000">
                    <a:alpha val="43137"/>
                  </a:srgbClr>
                </a:outerShdw>
              </a:effectLst>
              <a:latin typeface="Arial (Headings)"/>
            </a:endParaRPr>
          </a:p>
        </p:txBody>
      </p:sp>
      <p:sp>
        <p:nvSpPr>
          <p:cNvPr id="7" name="Slide Number Placeholder 6"/>
          <p:cNvSpPr>
            <a:spLocks noGrp="1"/>
          </p:cNvSpPr>
          <p:nvPr>
            <p:ph type="sldNum" sz="quarter" idx="12"/>
          </p:nvPr>
        </p:nvSpPr>
        <p:spPr/>
        <p:txBody>
          <a:bodyPr/>
          <a:lstStyle/>
          <a:p>
            <a:fld id="{6D22F896-40B5-4ADD-8801-0D06FADFA095}" type="slidenum">
              <a:rPr lang="en-US" sz="1200" smtClean="0">
                <a:solidFill>
                  <a:schemeClr val="tx1"/>
                </a:solidFill>
              </a:rPr>
              <a:t>20</a:t>
            </a:fld>
            <a:endParaRPr lang="en-US" sz="1200" dirty="0">
              <a:solidFill>
                <a:schemeClr val="tx1"/>
              </a:solidFill>
            </a:endParaRPr>
          </a:p>
        </p:txBody>
      </p:sp>
      <p:sp>
        <p:nvSpPr>
          <p:cNvPr id="8" name="Rectangle 7"/>
          <p:cNvSpPr/>
          <p:nvPr/>
        </p:nvSpPr>
        <p:spPr>
          <a:xfrm>
            <a:off x="10695708" y="0"/>
            <a:ext cx="1496291" cy="955673"/>
          </a:xfrm>
          <a:prstGeom prst="rect">
            <a:avLst/>
          </a:prstGeom>
          <a:solidFill>
            <a:schemeClr val="bg1">
              <a:lumMod val="95000"/>
              <a:lumOff val="5000"/>
              <a:alpha val="7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1200" dirty="0" smtClean="0">
                <a:solidFill>
                  <a:schemeClr val="tx1"/>
                </a:solidFill>
              </a:rPr>
              <a:t>1. </a:t>
            </a:r>
            <a:r>
              <a:rPr lang="en-US" sz="1200" dirty="0" err="1" smtClean="0">
                <a:solidFill>
                  <a:schemeClr val="tx1"/>
                </a:solidFill>
              </a:rPr>
              <a:t>TỔNG</a:t>
            </a:r>
            <a:r>
              <a:rPr lang="en-US" sz="1200" dirty="0" smtClean="0">
                <a:solidFill>
                  <a:schemeClr val="tx1"/>
                </a:solidFill>
              </a:rPr>
              <a:t> </a:t>
            </a:r>
            <a:r>
              <a:rPr lang="en-US" sz="1200" dirty="0" err="1" smtClean="0">
                <a:solidFill>
                  <a:schemeClr val="tx1"/>
                </a:solidFill>
              </a:rPr>
              <a:t>QUAN</a:t>
            </a:r>
            <a:r>
              <a:rPr lang="en-US" sz="1200" dirty="0"/>
              <a:t/>
            </a:r>
            <a:br>
              <a:rPr lang="en-US" sz="1200" dirty="0"/>
            </a:br>
            <a:r>
              <a:rPr lang="en-US" sz="1200" dirty="0" smtClean="0">
                <a:solidFill>
                  <a:schemeClr val="tx1"/>
                </a:solidFill>
                <a:latin typeface="Arial" panose="020B0604020202020204" pitchFamily="34" charset="0"/>
                <a:cs typeface="Arial" panose="020B0604020202020204" pitchFamily="34" charset="0"/>
              </a:rPr>
              <a:t>2. </a:t>
            </a:r>
            <a:r>
              <a:rPr lang="en-US" sz="1200" dirty="0" err="1" smtClean="0">
                <a:solidFill>
                  <a:schemeClr val="tx1"/>
                </a:solidFill>
                <a:latin typeface="Arial" panose="020B0604020202020204" pitchFamily="34" charset="0"/>
                <a:cs typeface="Arial" panose="020B0604020202020204" pitchFamily="34" charset="0"/>
              </a:rPr>
              <a:t>CÁC</a:t>
            </a:r>
            <a:r>
              <a:rPr lang="en-US" sz="1200" dirty="0" smtClean="0">
                <a:solidFill>
                  <a:schemeClr val="tx1"/>
                </a:solidFill>
                <a:latin typeface="Arial" panose="020B0604020202020204" pitchFamily="34" charset="0"/>
                <a:cs typeface="Arial" panose="020B0604020202020204" pitchFamily="34" charset="0"/>
              </a:rPr>
              <a:t> </a:t>
            </a:r>
            <a:r>
              <a:rPr lang="en-US" sz="1200" dirty="0" err="1">
                <a:solidFill>
                  <a:schemeClr val="tx1"/>
                </a:solidFill>
                <a:latin typeface="Arial" panose="020B0604020202020204" pitchFamily="34" charset="0"/>
                <a:cs typeface="Arial" panose="020B0604020202020204" pitchFamily="34" charset="0"/>
              </a:rPr>
              <a:t>ĐẶC</a:t>
            </a:r>
            <a:r>
              <a:rPr lang="en-US" sz="1200" dirty="0">
                <a:solidFill>
                  <a:schemeClr val="tx1"/>
                </a:solidFill>
                <a:latin typeface="Arial" panose="020B0604020202020204" pitchFamily="34" charset="0"/>
                <a:cs typeface="Arial" panose="020B0604020202020204" pitchFamily="34" charset="0"/>
              </a:rPr>
              <a:t> </a:t>
            </a:r>
            <a:r>
              <a:rPr lang="en-US" sz="1200" dirty="0" err="1" smtClean="0">
                <a:solidFill>
                  <a:schemeClr val="tx1"/>
                </a:solidFill>
                <a:latin typeface="Arial" panose="020B0604020202020204" pitchFamily="34" charset="0"/>
                <a:cs typeface="Arial" panose="020B0604020202020204" pitchFamily="34" charset="0"/>
              </a:rPr>
              <a:t>TÍNH</a:t>
            </a:r>
            <a:r>
              <a:rPr lang="en-US" sz="1200" dirty="0">
                <a:solidFill>
                  <a:srgbClr val="FF0000"/>
                </a:solidFill>
              </a:rPr>
              <a:t/>
            </a:r>
            <a:br>
              <a:rPr lang="en-US" sz="1200" dirty="0">
                <a:solidFill>
                  <a:srgbClr val="FF0000"/>
                </a:solidFill>
              </a:rPr>
            </a:br>
            <a:r>
              <a:rPr lang="en-US" sz="1200" dirty="0" smtClean="0"/>
              <a:t>3.</a:t>
            </a:r>
            <a:r>
              <a:rPr lang="en-US" sz="1200" dirty="0"/>
              <a:t> </a:t>
            </a:r>
            <a:r>
              <a:rPr lang="en-US" sz="1200" dirty="0" err="1" smtClean="0"/>
              <a:t>ỨNG</a:t>
            </a:r>
            <a:r>
              <a:rPr lang="en-US" sz="1200" dirty="0" smtClean="0"/>
              <a:t> </a:t>
            </a:r>
            <a:r>
              <a:rPr lang="en-US" sz="1200" dirty="0" err="1"/>
              <a:t>DỤNG</a:t>
            </a:r>
            <a:r>
              <a:rPr lang="en-US" sz="1200" dirty="0"/>
              <a:t> </a:t>
            </a:r>
            <a:br>
              <a:rPr lang="en-US" sz="1200" dirty="0"/>
            </a:br>
            <a:r>
              <a:rPr lang="en-US" sz="1200" dirty="0" smtClean="0">
                <a:solidFill>
                  <a:schemeClr val="tx2">
                    <a:lumMod val="75000"/>
                  </a:schemeClr>
                </a:solidFill>
              </a:rPr>
              <a:t>4.</a:t>
            </a:r>
            <a:r>
              <a:rPr lang="en-US" sz="1200" dirty="0">
                <a:solidFill>
                  <a:schemeClr val="tx2">
                    <a:lumMod val="75000"/>
                  </a:schemeClr>
                </a:solidFill>
              </a:rPr>
              <a:t> </a:t>
            </a:r>
            <a:r>
              <a:rPr lang="en-US" sz="1200" dirty="0" err="1" smtClean="0">
                <a:solidFill>
                  <a:schemeClr val="tx2">
                    <a:lumMod val="75000"/>
                  </a:schemeClr>
                </a:solidFill>
              </a:rPr>
              <a:t>KẾT</a:t>
            </a:r>
            <a:r>
              <a:rPr lang="en-US" sz="1200" dirty="0" smtClean="0">
                <a:solidFill>
                  <a:schemeClr val="tx2">
                    <a:lumMod val="75000"/>
                  </a:schemeClr>
                </a:solidFill>
              </a:rPr>
              <a:t> </a:t>
            </a:r>
            <a:r>
              <a:rPr lang="en-US" sz="1200" dirty="0" err="1">
                <a:solidFill>
                  <a:schemeClr val="tx2">
                    <a:lumMod val="75000"/>
                  </a:schemeClr>
                </a:solidFill>
              </a:rPr>
              <a:t>LUẬN</a:t>
            </a:r>
            <a:endParaRPr lang="en-US" sz="1200" dirty="0">
              <a:solidFill>
                <a:schemeClr val="tx2">
                  <a:lumMod val="75000"/>
                </a:schemeClr>
              </a:solidFill>
            </a:endParaRPr>
          </a:p>
        </p:txBody>
      </p:sp>
      <p:sp>
        <p:nvSpPr>
          <p:cNvPr id="4" name="Content Placeholder 3"/>
          <p:cNvSpPr>
            <a:spLocks noGrp="1"/>
          </p:cNvSpPr>
          <p:nvPr>
            <p:ph idx="1"/>
          </p:nvPr>
        </p:nvSpPr>
        <p:spPr>
          <a:xfrm>
            <a:off x="1141412" y="1274128"/>
            <a:ext cx="9449423" cy="4428093"/>
          </a:xfrm>
        </p:spPr>
        <p:txBody>
          <a:bodyPr anchor="ctr">
            <a:noAutofit/>
          </a:bodyPr>
          <a:lstStyle/>
          <a:p>
            <a:pPr>
              <a:lnSpc>
                <a:spcPct val="150000"/>
              </a:lnSpc>
            </a:pPr>
            <a:r>
              <a:rPr lang="vi-VN" sz="3000"/>
              <a:t>Blockchain mang lại một số ưu điểm độc đáo, do vậy </a:t>
            </a:r>
            <a:r>
              <a:rPr lang="vi-VN" sz="3000" smtClean="0"/>
              <a:t>nó </a:t>
            </a:r>
            <a:r>
              <a:rPr lang="vi-VN" sz="3000"/>
              <a:t>có một vị thế quan </a:t>
            </a:r>
            <a:r>
              <a:rPr lang="vi-VN" sz="3000" smtClean="0"/>
              <a:t>trọng</a:t>
            </a:r>
            <a:endParaRPr lang="en-US" sz="3000" smtClean="0"/>
          </a:p>
          <a:p>
            <a:pPr>
              <a:lnSpc>
                <a:spcPct val="150000"/>
              </a:lnSpc>
            </a:pPr>
            <a:r>
              <a:rPr lang="en-US" sz="3000"/>
              <a:t>Đ</a:t>
            </a:r>
            <a:r>
              <a:rPr lang="vi-VN" sz="3000" smtClean="0"/>
              <a:t>ã </a:t>
            </a:r>
            <a:r>
              <a:rPr lang="vi-VN" sz="3000"/>
              <a:t>có nhiều lĩnh vực đang khai thác ưu điểm của các hệ thống </a:t>
            </a:r>
            <a:r>
              <a:rPr lang="vi-VN" sz="3000" smtClean="0"/>
              <a:t>Blockchain</a:t>
            </a:r>
            <a:endParaRPr lang="en-US" sz="3000" smtClean="0"/>
          </a:p>
          <a:p>
            <a:pPr>
              <a:lnSpc>
                <a:spcPct val="150000"/>
              </a:lnSpc>
            </a:pPr>
            <a:r>
              <a:rPr lang="en-US" sz="3000" smtClean="0"/>
              <a:t>C</a:t>
            </a:r>
            <a:r>
              <a:rPr lang="vi-VN" sz="3000" smtClean="0"/>
              <a:t>ó thể </a:t>
            </a:r>
            <a:r>
              <a:rPr lang="vi-VN" sz="3000"/>
              <a:t>thấy sự bùng nổ của </a:t>
            </a:r>
            <a:r>
              <a:rPr lang="vi-VN" sz="3000" smtClean="0"/>
              <a:t>Blockchain</a:t>
            </a:r>
            <a:r>
              <a:rPr lang="en-US" sz="3000" smtClean="0"/>
              <a:t> trong tương lai</a:t>
            </a:r>
            <a:endParaRPr lang="en-US" sz="3000"/>
          </a:p>
        </p:txBody>
      </p:sp>
    </p:spTree>
    <p:extLst>
      <p:ext uri="{BB962C8B-B14F-4D97-AF65-F5344CB8AC3E}">
        <p14:creationId xmlns:p14="http://schemas.microsoft.com/office/powerpoint/2010/main" val="3802134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7E9585D-C875-4A99-951C-EFF497A368D1}"/>
              </a:ext>
            </a:extLst>
          </p:cNvPr>
          <p:cNvSpPr>
            <a:spLocks noGrp="1"/>
          </p:cNvSpPr>
          <p:nvPr>
            <p:ph type="title"/>
          </p:nvPr>
        </p:nvSpPr>
        <p:spPr>
          <a:xfrm>
            <a:off x="1141413" y="-204442"/>
            <a:ext cx="9905998" cy="1478570"/>
          </a:xfrm>
        </p:spPr>
        <p:txBody>
          <a:bodyPr>
            <a:normAutofit/>
          </a:bodyPr>
          <a:lstStyle/>
          <a:p>
            <a:r>
              <a:rPr lang="en-US" sz="4000" b="1" dirty="0" err="1" smtClean="0">
                <a:effectLst>
                  <a:outerShdw blurRad="38100" dist="38100" dir="2700000" algn="tl">
                    <a:srgbClr val="000000">
                      <a:alpha val="43137"/>
                    </a:srgbClr>
                  </a:outerShdw>
                </a:effectLst>
                <a:latin typeface="Arial (Headings)"/>
              </a:rPr>
              <a:t>Tài</a:t>
            </a:r>
            <a:r>
              <a:rPr lang="en-US" sz="4000" b="1" dirty="0" smtClean="0">
                <a:effectLst>
                  <a:outerShdw blurRad="38100" dist="38100" dir="2700000" algn="tl">
                    <a:srgbClr val="000000">
                      <a:alpha val="43137"/>
                    </a:srgbClr>
                  </a:outerShdw>
                </a:effectLst>
                <a:latin typeface="Arial (Headings)"/>
              </a:rPr>
              <a:t> </a:t>
            </a:r>
            <a:r>
              <a:rPr lang="en-US" sz="4000" b="1" dirty="0" err="1" smtClean="0">
                <a:effectLst>
                  <a:outerShdw blurRad="38100" dist="38100" dir="2700000" algn="tl">
                    <a:srgbClr val="000000">
                      <a:alpha val="43137"/>
                    </a:srgbClr>
                  </a:outerShdw>
                </a:effectLst>
                <a:latin typeface="Arial (Headings)"/>
              </a:rPr>
              <a:t>liệu</a:t>
            </a:r>
            <a:r>
              <a:rPr lang="en-US" sz="4000" b="1" dirty="0" smtClean="0">
                <a:effectLst>
                  <a:outerShdw blurRad="38100" dist="38100" dir="2700000" algn="tl">
                    <a:srgbClr val="000000">
                      <a:alpha val="43137"/>
                    </a:srgbClr>
                  </a:outerShdw>
                </a:effectLst>
                <a:latin typeface="Arial (Headings)"/>
              </a:rPr>
              <a:t> </a:t>
            </a:r>
            <a:r>
              <a:rPr lang="en-US" sz="4000" b="1" dirty="0" err="1" smtClean="0">
                <a:effectLst>
                  <a:outerShdw blurRad="38100" dist="38100" dir="2700000" algn="tl">
                    <a:srgbClr val="000000">
                      <a:alpha val="43137"/>
                    </a:srgbClr>
                  </a:outerShdw>
                </a:effectLst>
                <a:latin typeface="Arial (Headings)"/>
              </a:rPr>
              <a:t>tham</a:t>
            </a:r>
            <a:r>
              <a:rPr lang="en-US" sz="4000" b="1" dirty="0" smtClean="0">
                <a:effectLst>
                  <a:outerShdw blurRad="38100" dist="38100" dir="2700000" algn="tl">
                    <a:srgbClr val="000000">
                      <a:alpha val="43137"/>
                    </a:srgbClr>
                  </a:outerShdw>
                </a:effectLst>
                <a:latin typeface="Arial (Headings)"/>
              </a:rPr>
              <a:t> </a:t>
            </a:r>
            <a:r>
              <a:rPr lang="en-US" sz="4000" b="1" dirty="0" err="1" smtClean="0">
                <a:effectLst>
                  <a:outerShdw blurRad="38100" dist="38100" dir="2700000" algn="tl">
                    <a:srgbClr val="000000">
                      <a:alpha val="43137"/>
                    </a:srgbClr>
                  </a:outerShdw>
                </a:effectLst>
                <a:latin typeface="Arial (Headings)"/>
              </a:rPr>
              <a:t>khảo</a:t>
            </a:r>
            <a:endParaRPr lang="en-US" sz="4000" b="1" dirty="0">
              <a:effectLst>
                <a:outerShdw blurRad="38100" dist="38100" dir="2700000" algn="tl">
                  <a:srgbClr val="000000">
                    <a:alpha val="43137"/>
                  </a:srgbClr>
                </a:outerShdw>
              </a:effectLst>
              <a:latin typeface="Arial (Headings)"/>
            </a:endParaRPr>
          </a:p>
        </p:txBody>
      </p:sp>
      <p:sp>
        <p:nvSpPr>
          <p:cNvPr id="7" name="Slide Number Placeholder 6"/>
          <p:cNvSpPr>
            <a:spLocks noGrp="1"/>
          </p:cNvSpPr>
          <p:nvPr>
            <p:ph type="sldNum" sz="quarter" idx="12"/>
          </p:nvPr>
        </p:nvSpPr>
        <p:spPr/>
        <p:txBody>
          <a:bodyPr/>
          <a:lstStyle/>
          <a:p>
            <a:fld id="{6D22F896-40B5-4ADD-8801-0D06FADFA095}" type="slidenum">
              <a:rPr lang="en-US" sz="1200" smtClean="0">
                <a:solidFill>
                  <a:schemeClr val="tx1"/>
                </a:solidFill>
              </a:rPr>
              <a:t>21</a:t>
            </a:fld>
            <a:endParaRPr lang="en-US" sz="1200" dirty="0">
              <a:solidFill>
                <a:schemeClr val="tx1"/>
              </a:solidFill>
            </a:endParaRPr>
          </a:p>
        </p:txBody>
      </p:sp>
      <p:sp>
        <p:nvSpPr>
          <p:cNvPr id="8" name="Rectangle 7"/>
          <p:cNvSpPr/>
          <p:nvPr/>
        </p:nvSpPr>
        <p:spPr>
          <a:xfrm>
            <a:off x="10695708" y="0"/>
            <a:ext cx="1496291" cy="955673"/>
          </a:xfrm>
          <a:prstGeom prst="rect">
            <a:avLst/>
          </a:prstGeom>
          <a:solidFill>
            <a:schemeClr val="bg1">
              <a:lumMod val="95000"/>
              <a:lumOff val="5000"/>
              <a:alpha val="7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1200" dirty="0" smtClean="0">
                <a:solidFill>
                  <a:schemeClr val="tx1"/>
                </a:solidFill>
              </a:rPr>
              <a:t>1. </a:t>
            </a:r>
            <a:r>
              <a:rPr lang="en-US" sz="1200" dirty="0" err="1" smtClean="0">
                <a:solidFill>
                  <a:schemeClr val="tx1"/>
                </a:solidFill>
              </a:rPr>
              <a:t>TỔNG</a:t>
            </a:r>
            <a:r>
              <a:rPr lang="en-US" sz="1200" dirty="0" smtClean="0">
                <a:solidFill>
                  <a:schemeClr val="tx1"/>
                </a:solidFill>
              </a:rPr>
              <a:t> </a:t>
            </a:r>
            <a:r>
              <a:rPr lang="en-US" sz="1200" dirty="0" err="1" smtClean="0">
                <a:solidFill>
                  <a:schemeClr val="tx1"/>
                </a:solidFill>
              </a:rPr>
              <a:t>QUAN</a:t>
            </a:r>
            <a:r>
              <a:rPr lang="en-US" sz="1200" dirty="0"/>
              <a:t/>
            </a:r>
            <a:br>
              <a:rPr lang="en-US" sz="1200" dirty="0"/>
            </a:br>
            <a:r>
              <a:rPr lang="en-US" sz="1200" dirty="0" smtClean="0">
                <a:solidFill>
                  <a:schemeClr val="tx1"/>
                </a:solidFill>
                <a:latin typeface="Arial" panose="020B0604020202020204" pitchFamily="34" charset="0"/>
                <a:cs typeface="Arial" panose="020B0604020202020204" pitchFamily="34" charset="0"/>
              </a:rPr>
              <a:t>2. </a:t>
            </a:r>
            <a:r>
              <a:rPr lang="en-US" sz="1200" dirty="0" err="1" smtClean="0">
                <a:solidFill>
                  <a:schemeClr val="tx1"/>
                </a:solidFill>
                <a:latin typeface="Arial" panose="020B0604020202020204" pitchFamily="34" charset="0"/>
                <a:cs typeface="Arial" panose="020B0604020202020204" pitchFamily="34" charset="0"/>
              </a:rPr>
              <a:t>CÁC</a:t>
            </a:r>
            <a:r>
              <a:rPr lang="en-US" sz="1200" dirty="0" smtClean="0">
                <a:solidFill>
                  <a:schemeClr val="tx1"/>
                </a:solidFill>
                <a:latin typeface="Arial" panose="020B0604020202020204" pitchFamily="34" charset="0"/>
                <a:cs typeface="Arial" panose="020B0604020202020204" pitchFamily="34" charset="0"/>
              </a:rPr>
              <a:t> </a:t>
            </a:r>
            <a:r>
              <a:rPr lang="en-US" sz="1200" dirty="0" err="1">
                <a:solidFill>
                  <a:schemeClr val="tx1"/>
                </a:solidFill>
                <a:latin typeface="Arial" panose="020B0604020202020204" pitchFamily="34" charset="0"/>
                <a:cs typeface="Arial" panose="020B0604020202020204" pitchFamily="34" charset="0"/>
              </a:rPr>
              <a:t>ĐẶC</a:t>
            </a:r>
            <a:r>
              <a:rPr lang="en-US" sz="1200" dirty="0">
                <a:solidFill>
                  <a:schemeClr val="tx1"/>
                </a:solidFill>
                <a:latin typeface="Arial" panose="020B0604020202020204" pitchFamily="34" charset="0"/>
                <a:cs typeface="Arial" panose="020B0604020202020204" pitchFamily="34" charset="0"/>
              </a:rPr>
              <a:t> </a:t>
            </a:r>
            <a:r>
              <a:rPr lang="en-US" sz="1200" dirty="0" err="1" smtClean="0">
                <a:solidFill>
                  <a:schemeClr val="tx1"/>
                </a:solidFill>
                <a:latin typeface="Arial" panose="020B0604020202020204" pitchFamily="34" charset="0"/>
                <a:cs typeface="Arial" panose="020B0604020202020204" pitchFamily="34" charset="0"/>
              </a:rPr>
              <a:t>TÍNH</a:t>
            </a:r>
            <a:r>
              <a:rPr lang="en-US" sz="1200" dirty="0">
                <a:solidFill>
                  <a:srgbClr val="FF0000"/>
                </a:solidFill>
              </a:rPr>
              <a:t/>
            </a:r>
            <a:br>
              <a:rPr lang="en-US" sz="1200" dirty="0">
                <a:solidFill>
                  <a:srgbClr val="FF0000"/>
                </a:solidFill>
              </a:rPr>
            </a:br>
            <a:r>
              <a:rPr lang="en-US" sz="1200" dirty="0" smtClean="0"/>
              <a:t>3.</a:t>
            </a:r>
            <a:r>
              <a:rPr lang="en-US" sz="1200" dirty="0"/>
              <a:t> </a:t>
            </a:r>
            <a:r>
              <a:rPr lang="en-US" sz="1200" dirty="0" err="1" smtClean="0"/>
              <a:t>ỨNG</a:t>
            </a:r>
            <a:r>
              <a:rPr lang="en-US" sz="1200" dirty="0" smtClean="0"/>
              <a:t> </a:t>
            </a:r>
            <a:r>
              <a:rPr lang="en-US" sz="1200" dirty="0" err="1"/>
              <a:t>DỤNG</a:t>
            </a:r>
            <a:r>
              <a:rPr lang="en-US" sz="1200" dirty="0"/>
              <a:t> </a:t>
            </a:r>
            <a:br>
              <a:rPr lang="en-US" sz="1200" dirty="0"/>
            </a:br>
            <a:r>
              <a:rPr lang="en-US" sz="1200" dirty="0" smtClean="0">
                <a:solidFill>
                  <a:schemeClr val="tx2">
                    <a:lumMod val="75000"/>
                  </a:schemeClr>
                </a:solidFill>
              </a:rPr>
              <a:t>4.</a:t>
            </a:r>
            <a:r>
              <a:rPr lang="en-US" sz="1200" dirty="0">
                <a:solidFill>
                  <a:schemeClr val="tx2">
                    <a:lumMod val="75000"/>
                  </a:schemeClr>
                </a:solidFill>
              </a:rPr>
              <a:t> </a:t>
            </a:r>
            <a:r>
              <a:rPr lang="en-US" sz="1200" dirty="0" err="1" smtClean="0">
                <a:solidFill>
                  <a:schemeClr val="tx2">
                    <a:lumMod val="75000"/>
                  </a:schemeClr>
                </a:solidFill>
              </a:rPr>
              <a:t>KẾT</a:t>
            </a:r>
            <a:r>
              <a:rPr lang="en-US" sz="1200" dirty="0" smtClean="0">
                <a:solidFill>
                  <a:schemeClr val="tx2">
                    <a:lumMod val="75000"/>
                  </a:schemeClr>
                </a:solidFill>
              </a:rPr>
              <a:t> </a:t>
            </a:r>
            <a:r>
              <a:rPr lang="en-US" sz="1200" dirty="0" err="1">
                <a:solidFill>
                  <a:schemeClr val="tx2">
                    <a:lumMod val="75000"/>
                  </a:schemeClr>
                </a:solidFill>
              </a:rPr>
              <a:t>LUẬN</a:t>
            </a:r>
            <a:endParaRPr lang="en-US" sz="1200" dirty="0">
              <a:solidFill>
                <a:schemeClr val="tx2">
                  <a:lumMod val="75000"/>
                </a:schemeClr>
              </a:solidFill>
            </a:endParaRPr>
          </a:p>
        </p:txBody>
      </p:sp>
      <p:sp>
        <p:nvSpPr>
          <p:cNvPr id="4" name="Content Placeholder 3"/>
          <p:cNvSpPr>
            <a:spLocks noGrp="1"/>
          </p:cNvSpPr>
          <p:nvPr>
            <p:ph idx="1"/>
          </p:nvPr>
        </p:nvSpPr>
        <p:spPr>
          <a:xfrm>
            <a:off x="1141412" y="1160115"/>
            <a:ext cx="9905999" cy="5088284"/>
          </a:xfrm>
        </p:spPr>
        <p:txBody>
          <a:bodyPr>
            <a:normAutofit fontScale="85000" lnSpcReduction="10000"/>
          </a:bodyPr>
          <a:lstStyle/>
          <a:p>
            <a:pPr marL="0" indent="0">
              <a:buNone/>
            </a:pPr>
            <a:r>
              <a:rPr lang="en-US" dirty="0" smtClean="0">
                <a:latin typeface="Arial (Body)"/>
              </a:rPr>
              <a:t>[1] Don </a:t>
            </a:r>
            <a:r>
              <a:rPr lang="en-US" dirty="0" err="1">
                <a:latin typeface="Arial (Body)"/>
              </a:rPr>
              <a:t>Tapscott</a:t>
            </a:r>
            <a:r>
              <a:rPr lang="en-US" dirty="0">
                <a:latin typeface="Arial (Body)"/>
              </a:rPr>
              <a:t> and Alex </a:t>
            </a:r>
            <a:r>
              <a:rPr lang="en-US" dirty="0" err="1">
                <a:latin typeface="Arial (Body)"/>
              </a:rPr>
              <a:t>Tapscott</a:t>
            </a:r>
            <a:r>
              <a:rPr lang="en-US" dirty="0">
                <a:latin typeface="Arial (Body)"/>
              </a:rPr>
              <a:t>, "</a:t>
            </a:r>
            <a:r>
              <a:rPr lang="en-US" dirty="0" err="1">
                <a:latin typeface="Arial (Body)"/>
              </a:rPr>
              <a:t>Blockchain</a:t>
            </a:r>
            <a:r>
              <a:rPr lang="en-US" dirty="0">
                <a:latin typeface="Arial (Body)"/>
              </a:rPr>
              <a:t> Revolution: How the Technology Behind Bitcoin Is Changing Money, Business and the World," </a:t>
            </a:r>
            <a:r>
              <a:rPr lang="en-US" dirty="0" smtClean="0">
                <a:latin typeface="Arial (Body)"/>
              </a:rPr>
              <a:t>http://blockchain-revolution.com/</a:t>
            </a:r>
          </a:p>
          <a:p>
            <a:pPr marL="0" indent="0">
              <a:buNone/>
            </a:pPr>
            <a:r>
              <a:rPr lang="en-US" dirty="0" smtClean="0">
                <a:latin typeface="Arial (Body)"/>
              </a:rPr>
              <a:t>[2] Satoshi </a:t>
            </a:r>
            <a:r>
              <a:rPr lang="en-US" dirty="0" err="1" smtClean="0">
                <a:latin typeface="Arial (Body)"/>
              </a:rPr>
              <a:t>Nakamoto</a:t>
            </a:r>
            <a:r>
              <a:rPr lang="en-US" dirty="0" smtClean="0">
                <a:latin typeface="Arial (Body)"/>
              </a:rPr>
              <a:t>, "Bitcoin: A Peer-to-Peer Electronic Cash System,“ https://bitcoin.org/bitcoin.pdf</a:t>
            </a:r>
            <a:endParaRPr lang="en-US" dirty="0">
              <a:latin typeface="Arial (Body)"/>
              <a:hlinkClick r:id="rId3"/>
            </a:endParaRPr>
          </a:p>
          <a:p>
            <a:pPr marL="0" indent="0">
              <a:buNone/>
            </a:pPr>
            <a:r>
              <a:rPr lang="en-US" dirty="0" smtClean="0">
                <a:latin typeface="Arial (Body)"/>
              </a:rPr>
              <a:t>[3] </a:t>
            </a:r>
            <a:r>
              <a:rPr lang="en-US" dirty="0" err="1" smtClean="0">
                <a:latin typeface="Arial (Body)"/>
              </a:rPr>
              <a:t>Trịnh</a:t>
            </a:r>
            <a:r>
              <a:rPr lang="en-US" dirty="0" smtClean="0">
                <a:latin typeface="Arial (Body)"/>
              </a:rPr>
              <a:t> </a:t>
            </a:r>
            <a:r>
              <a:rPr lang="en-US" dirty="0" err="1" smtClean="0">
                <a:latin typeface="Arial (Body)"/>
              </a:rPr>
              <a:t>Nhật</a:t>
            </a:r>
            <a:r>
              <a:rPr lang="en-US" dirty="0" smtClean="0">
                <a:latin typeface="Arial (Body)"/>
              </a:rPr>
              <a:t> </a:t>
            </a:r>
            <a:r>
              <a:rPr lang="en-US" dirty="0" err="1" smtClean="0">
                <a:latin typeface="Arial (Body)"/>
              </a:rPr>
              <a:t>Tiến</a:t>
            </a:r>
            <a:r>
              <a:rPr lang="en-US" dirty="0" smtClean="0">
                <a:latin typeface="Arial (Body)"/>
              </a:rPr>
              <a:t>, </a:t>
            </a:r>
            <a:r>
              <a:rPr lang="en-US" dirty="0" err="1" smtClean="0">
                <a:latin typeface="Arial (Body)"/>
              </a:rPr>
              <a:t>Giáo</a:t>
            </a:r>
            <a:r>
              <a:rPr lang="en-US" dirty="0" smtClean="0">
                <a:latin typeface="Arial (Body)"/>
              </a:rPr>
              <a:t> </a:t>
            </a:r>
            <a:r>
              <a:rPr lang="en-US" dirty="0" err="1" smtClean="0">
                <a:latin typeface="Arial (Body)"/>
              </a:rPr>
              <a:t>trình</a:t>
            </a:r>
            <a:r>
              <a:rPr lang="en-US" dirty="0" smtClean="0">
                <a:latin typeface="Arial (Body)"/>
              </a:rPr>
              <a:t> An </a:t>
            </a:r>
            <a:r>
              <a:rPr lang="en-US" dirty="0" err="1" smtClean="0">
                <a:latin typeface="Arial (Body)"/>
              </a:rPr>
              <a:t>Toàn</a:t>
            </a:r>
            <a:r>
              <a:rPr lang="en-US" dirty="0" smtClean="0">
                <a:latin typeface="Arial (Body)"/>
              </a:rPr>
              <a:t> </a:t>
            </a:r>
            <a:r>
              <a:rPr lang="en-US" dirty="0" err="1" smtClean="0">
                <a:latin typeface="Arial (Body)"/>
              </a:rPr>
              <a:t>Dữ</a:t>
            </a:r>
            <a:r>
              <a:rPr lang="en-US" dirty="0" smtClean="0">
                <a:latin typeface="Arial (Body)"/>
              </a:rPr>
              <a:t> </a:t>
            </a:r>
            <a:r>
              <a:rPr lang="en-US" dirty="0" err="1" smtClean="0">
                <a:latin typeface="Arial (Body)"/>
              </a:rPr>
              <a:t>Liệu</a:t>
            </a:r>
            <a:r>
              <a:rPr lang="en-US" dirty="0" smtClean="0">
                <a:latin typeface="Arial (Body)"/>
              </a:rPr>
              <a:t>, </a:t>
            </a:r>
            <a:r>
              <a:rPr lang="en-US" dirty="0" err="1" smtClean="0">
                <a:latin typeface="Arial (Body)"/>
              </a:rPr>
              <a:t>Hà</a:t>
            </a:r>
            <a:r>
              <a:rPr lang="en-US" dirty="0" smtClean="0">
                <a:latin typeface="Arial (Body)"/>
              </a:rPr>
              <a:t> </a:t>
            </a:r>
            <a:r>
              <a:rPr lang="en-US" dirty="0" err="1" smtClean="0">
                <a:latin typeface="Arial (Body)"/>
              </a:rPr>
              <a:t>Nội</a:t>
            </a:r>
            <a:r>
              <a:rPr lang="en-US" dirty="0" smtClean="0">
                <a:latin typeface="Arial (Body)"/>
              </a:rPr>
              <a:t>, 2008, </a:t>
            </a:r>
            <a:r>
              <a:rPr lang="en-US" dirty="0" err="1" smtClean="0">
                <a:latin typeface="Arial (Body)"/>
              </a:rPr>
              <a:t>tr.21</a:t>
            </a:r>
            <a:r>
              <a:rPr lang="en-US" dirty="0" smtClean="0">
                <a:latin typeface="Arial (Body)"/>
              </a:rPr>
              <a:t>-46</a:t>
            </a:r>
          </a:p>
          <a:p>
            <a:pPr marL="0" indent="0">
              <a:buNone/>
            </a:pPr>
            <a:r>
              <a:rPr lang="en-US" dirty="0" smtClean="0">
                <a:latin typeface="Arial (Body)"/>
              </a:rPr>
              <a:t>[4] Patrick </a:t>
            </a:r>
            <a:r>
              <a:rPr lang="en-US" dirty="0">
                <a:latin typeface="Arial (Body)"/>
              </a:rPr>
              <a:t>D. Gallagher, "Digital Signature Standard (</a:t>
            </a:r>
            <a:r>
              <a:rPr lang="en-US" dirty="0" err="1">
                <a:latin typeface="Arial (Body)"/>
              </a:rPr>
              <a:t>DSS</a:t>
            </a:r>
            <a:r>
              <a:rPr lang="en-US" dirty="0">
                <a:latin typeface="Arial (Body)"/>
              </a:rPr>
              <a:t>)," in </a:t>
            </a:r>
            <a:r>
              <a:rPr lang="en-US" dirty="0" err="1">
                <a:latin typeface="Arial (Body)"/>
              </a:rPr>
              <a:t>FIPS</a:t>
            </a:r>
            <a:r>
              <a:rPr lang="en-US" dirty="0">
                <a:latin typeface="Arial (Body)"/>
              </a:rPr>
              <a:t> PUB 186-4, pp. 26-30, July 2013</a:t>
            </a:r>
          </a:p>
          <a:p>
            <a:pPr marL="0" indent="0">
              <a:buNone/>
            </a:pPr>
            <a:r>
              <a:rPr lang="en-US" dirty="0" smtClean="0">
                <a:latin typeface="Arial (Body)"/>
              </a:rPr>
              <a:t>[5] Z</a:t>
            </a:r>
            <a:r>
              <a:rPr lang="en-US" dirty="0">
                <a:latin typeface="Arial (Body)"/>
              </a:rPr>
              <a:t>. Zheng, S. </a:t>
            </a:r>
            <a:r>
              <a:rPr lang="en-US" dirty="0" err="1">
                <a:latin typeface="Arial (Body)"/>
              </a:rPr>
              <a:t>Xie</a:t>
            </a:r>
            <a:r>
              <a:rPr lang="en-US" dirty="0">
                <a:latin typeface="Arial (Body)"/>
              </a:rPr>
              <a:t>, H. Dai, X. Chen and H. Wang, "An Overview of </a:t>
            </a:r>
            <a:r>
              <a:rPr lang="en-US" dirty="0" err="1">
                <a:latin typeface="Arial (Body)"/>
              </a:rPr>
              <a:t>Blockchain</a:t>
            </a:r>
            <a:r>
              <a:rPr lang="en-US" dirty="0">
                <a:latin typeface="Arial (Body)"/>
              </a:rPr>
              <a:t> Technology: Architecture, Consensus, and Future Trends," 2017 IEEE International Congress on Big Data (</a:t>
            </a:r>
            <a:r>
              <a:rPr lang="en-US" dirty="0" err="1">
                <a:latin typeface="Arial (Body)"/>
              </a:rPr>
              <a:t>BigData</a:t>
            </a:r>
            <a:r>
              <a:rPr lang="en-US" dirty="0">
                <a:latin typeface="Arial (Body)"/>
              </a:rPr>
              <a:t> Congress), Honolulu, HI, 2017, pp. 557-564</a:t>
            </a:r>
            <a:r>
              <a:rPr lang="en-US" dirty="0" smtClean="0">
                <a:latin typeface="Arial (Body)"/>
              </a:rPr>
              <a:t>.</a:t>
            </a:r>
          </a:p>
          <a:p>
            <a:pPr marL="0" indent="0">
              <a:buNone/>
            </a:pPr>
            <a:r>
              <a:rPr lang="en-US" dirty="0" smtClean="0">
                <a:latin typeface="Arial (Body)"/>
              </a:rPr>
              <a:t>[6] M</a:t>
            </a:r>
            <a:r>
              <a:rPr lang="en-US" dirty="0">
                <a:latin typeface="Arial (Body)"/>
              </a:rPr>
              <a:t>. E. Peck and S. K. Moore, "The blossoming of the </a:t>
            </a:r>
            <a:r>
              <a:rPr lang="en-US" dirty="0" err="1">
                <a:latin typeface="Arial (Body)"/>
              </a:rPr>
              <a:t>blockchain</a:t>
            </a:r>
            <a:r>
              <a:rPr lang="en-US" dirty="0">
                <a:latin typeface="Arial (Body)"/>
              </a:rPr>
              <a:t>," in IEEE Spectrum, vol. 54, no. 10, pp. 24-25, October 2017.</a:t>
            </a:r>
            <a:endParaRPr lang="en-US" dirty="0" smtClean="0">
              <a:latin typeface="Arial (Body)"/>
            </a:endParaRPr>
          </a:p>
          <a:p>
            <a:pPr marL="0" indent="0">
              <a:buNone/>
            </a:pPr>
            <a:endParaRPr lang="en-US" dirty="0"/>
          </a:p>
        </p:txBody>
      </p:sp>
    </p:spTree>
    <p:extLst>
      <p:ext uri="{BB962C8B-B14F-4D97-AF65-F5344CB8AC3E}">
        <p14:creationId xmlns:p14="http://schemas.microsoft.com/office/powerpoint/2010/main" val="1961195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effectLst/>
      </p:bgPr>
    </p:bg>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xmlns="" id="{9ACD3AF8-B16E-4174-8C1A-41F683C4AF8A}"/>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a16="http://schemas.microsoft.com/office/drawing/2014/main" xmlns="">
                <a:solidFill>
                  <a:srgbClr val="FFFFFF"/>
                </a:solidFill>
              </a14:hiddenFill>
            </a:ext>
          </a:extLst>
        </p:spPr>
      </p:pic>
      <p:grpSp>
        <p:nvGrpSpPr>
          <p:cNvPr id="8" name="Group 7">
            <a:extLst>
              <a:ext uri="{FF2B5EF4-FFF2-40B4-BE49-F238E27FC236}">
                <a16:creationId xmlns:a16="http://schemas.microsoft.com/office/drawing/2014/main" xmlns="" id="{FF5EAD09-B81D-415F-8BCF-73C81AE05F21}"/>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9" name="Rectangle 5">
              <a:extLst>
                <a:ext uri="{FF2B5EF4-FFF2-40B4-BE49-F238E27FC236}">
                  <a16:creationId xmlns:a16="http://schemas.microsoft.com/office/drawing/2014/main" xmlns="" id="{CFB79010-8ED4-49EF-AFD2-F4D8C80B69B2}"/>
                </a:ext>
                <a:ext uri="{C183D7F6-B498-43B3-948B-1728B52AA6E4}">
                  <adec:decorative xmlns="" xmlns:adec="http://schemas.microsoft.com/office/drawing/2017/decorative" val="1"/>
                </a:ext>
              </a:extLst>
            </p:cNvPr>
            <p:cNvSpPr>
              <a:spLocks noChangeArrowheads="1"/>
            </p:cNvSpPr>
            <p:nvPr>
              <p:extLst>
                <p:ext uri="{386F3935-93C4-4BCD-93E2-E3B085C9AB24}">
                  <p16:designElem xmlns:p16="http://schemas.microsoft.com/office/powerpoint/2015/main" xmlns="" val="1"/>
                </p:ext>
              </p:extLst>
            </p:nvPr>
          </p:nvSpPr>
          <p:spPr bwMode="auto">
            <a:xfrm>
              <a:off x="1209675" y="4763"/>
              <a:ext cx="23813" cy="2181225"/>
            </a:xfrm>
            <a:prstGeom prst="rect">
              <a:avLst/>
            </a:prstGeom>
            <a:grpFill/>
            <a:ln>
              <a:noFill/>
            </a:ln>
            <a:extLst>
              <a:ext uri="{91240B29-F687-4f45-9708-019B960494DF}">
                <a14:hiddenLine xmlns:a14="http://schemas.microsoft.com/office/drawing/2010/main" xmlns:a16="http://schemas.microsoft.com/office/drawing/2014/main" xmlns="" w="9525">
                  <a:solidFill>
                    <a:srgbClr val="000000"/>
                  </a:solidFill>
                  <a:miter lim="800000"/>
                  <a:headEnd/>
                  <a:tailEnd/>
                </a14:hiddenLine>
              </a:ext>
            </a:extLst>
          </p:spPr>
        </p:sp>
        <p:sp>
          <p:nvSpPr>
            <p:cNvPr id="10" name="Freeform 6">
              <a:extLst>
                <a:ext uri="{FF2B5EF4-FFF2-40B4-BE49-F238E27FC236}">
                  <a16:creationId xmlns:a16="http://schemas.microsoft.com/office/drawing/2014/main" xmlns="" id="{4649B869-006E-42B5-9DDC-21049B130E04}"/>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xmlns=""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11" name="Freeform 7">
              <a:extLst>
                <a:ext uri="{FF2B5EF4-FFF2-40B4-BE49-F238E27FC236}">
                  <a16:creationId xmlns:a16="http://schemas.microsoft.com/office/drawing/2014/main" xmlns="" id="{443096BD-333F-48B6-8220-D1F9793E40A0}"/>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xmlns=""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12" name="Rectangle 8">
              <a:extLst>
                <a:ext uri="{FF2B5EF4-FFF2-40B4-BE49-F238E27FC236}">
                  <a16:creationId xmlns:a16="http://schemas.microsoft.com/office/drawing/2014/main" xmlns="" id="{1A45BB9A-7E84-4B9B-923A-270A97F8524C}"/>
                </a:ext>
                <a:ext uri="{C183D7F6-B498-43B3-948B-1728B52AA6E4}">
                  <adec:decorative xmlns="" xmlns:adec="http://schemas.microsoft.com/office/drawing/2017/decorative" val="1"/>
                </a:ext>
              </a:extLst>
            </p:cNvPr>
            <p:cNvSpPr>
              <a:spLocks noChangeArrowheads="1"/>
            </p:cNvSpPr>
            <p:nvPr>
              <p:extLst>
                <p:ext uri="{386F3935-93C4-4BCD-93E2-E3B085C9AB24}">
                  <p16:designElem xmlns:p16="http://schemas.microsoft.com/office/powerpoint/2015/main" xmlns="" val="1"/>
                </p:ext>
              </p:extLst>
            </p:nvPr>
          </p:nvSpPr>
          <p:spPr bwMode="auto">
            <a:xfrm>
              <a:off x="414338" y="9525"/>
              <a:ext cx="28575" cy="4481513"/>
            </a:xfrm>
            <a:prstGeom prst="rect">
              <a:avLst/>
            </a:prstGeom>
            <a:grpFill/>
            <a:ln>
              <a:noFill/>
            </a:ln>
            <a:extLst>
              <a:ext uri="{91240B29-F687-4f45-9708-019B960494DF}">
                <a14:hiddenLine xmlns:a14="http://schemas.microsoft.com/office/drawing/2010/main" xmlns:a16="http://schemas.microsoft.com/office/drawing/2014/main" xmlns="" w="9525">
                  <a:solidFill>
                    <a:srgbClr val="000000"/>
                  </a:solidFill>
                  <a:miter lim="800000"/>
                  <a:headEnd/>
                  <a:tailEnd/>
                </a14:hiddenLine>
              </a:ext>
            </a:extLst>
          </p:spPr>
        </p:sp>
        <p:sp>
          <p:nvSpPr>
            <p:cNvPr id="13" name="Freeform 9">
              <a:extLst>
                <a:ext uri="{FF2B5EF4-FFF2-40B4-BE49-F238E27FC236}">
                  <a16:creationId xmlns:a16="http://schemas.microsoft.com/office/drawing/2014/main" xmlns="" id="{D7D7C768-2F76-4DE2-A807-1B9FFF816C2E}"/>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xmlns=""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14" name="Freeform 10">
              <a:extLst>
                <a:ext uri="{FF2B5EF4-FFF2-40B4-BE49-F238E27FC236}">
                  <a16:creationId xmlns:a16="http://schemas.microsoft.com/office/drawing/2014/main" xmlns="" id="{1870B32E-EE42-470E-B543-CA55AEC8CAB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15" name="Freeform 11">
              <a:extLst>
                <a:ext uri="{FF2B5EF4-FFF2-40B4-BE49-F238E27FC236}">
                  <a16:creationId xmlns:a16="http://schemas.microsoft.com/office/drawing/2014/main" xmlns="" id="{EEF09120-11AA-4DB5-98A8-EC4923002C6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16" name="Freeform 12">
              <a:extLst>
                <a:ext uri="{FF2B5EF4-FFF2-40B4-BE49-F238E27FC236}">
                  <a16:creationId xmlns:a16="http://schemas.microsoft.com/office/drawing/2014/main" xmlns="" id="{39CC463D-589C-461C-A234-0460EB06B881}"/>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xmlns=""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17" name="Freeform 13">
              <a:extLst>
                <a:ext uri="{FF2B5EF4-FFF2-40B4-BE49-F238E27FC236}">
                  <a16:creationId xmlns:a16="http://schemas.microsoft.com/office/drawing/2014/main" xmlns="" id="{B6516153-269A-421E-A021-CB3F3C5E1DA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18" name="Freeform 14">
              <a:extLst>
                <a:ext uri="{FF2B5EF4-FFF2-40B4-BE49-F238E27FC236}">
                  <a16:creationId xmlns:a16="http://schemas.microsoft.com/office/drawing/2014/main" xmlns="" id="{45E14300-6C4A-4F77-915F-F3B25B0237B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19" name="Freeform 15">
              <a:extLst>
                <a:ext uri="{FF2B5EF4-FFF2-40B4-BE49-F238E27FC236}">
                  <a16:creationId xmlns:a16="http://schemas.microsoft.com/office/drawing/2014/main" xmlns="" id="{993E312A-E6A6-4B52-ADE6-618ADC89BA60}"/>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xmlns=""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20" name="Freeform 16">
              <a:extLst>
                <a:ext uri="{FF2B5EF4-FFF2-40B4-BE49-F238E27FC236}">
                  <a16:creationId xmlns:a16="http://schemas.microsoft.com/office/drawing/2014/main" xmlns="" id="{2F0F3026-2480-472B-8C52-36812C81EF38}"/>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xmlns=""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21" name="Freeform 17">
              <a:extLst>
                <a:ext uri="{FF2B5EF4-FFF2-40B4-BE49-F238E27FC236}">
                  <a16:creationId xmlns:a16="http://schemas.microsoft.com/office/drawing/2014/main" xmlns="" id="{34E1C992-559D-4827-9F30-31A3CA7A2B1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22" name="Freeform 18">
              <a:extLst>
                <a:ext uri="{FF2B5EF4-FFF2-40B4-BE49-F238E27FC236}">
                  <a16:creationId xmlns:a16="http://schemas.microsoft.com/office/drawing/2014/main" xmlns="" id="{D9F2FB98-F443-498F-AAD9-694582568130}"/>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xmlns=""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23" name="Freeform 19">
              <a:extLst>
                <a:ext uri="{FF2B5EF4-FFF2-40B4-BE49-F238E27FC236}">
                  <a16:creationId xmlns:a16="http://schemas.microsoft.com/office/drawing/2014/main" xmlns="" id="{75DBF6EC-ED50-43E4-8A8B-64CE86A8804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24" name="Freeform 20">
              <a:extLst>
                <a:ext uri="{FF2B5EF4-FFF2-40B4-BE49-F238E27FC236}">
                  <a16:creationId xmlns:a16="http://schemas.microsoft.com/office/drawing/2014/main" xmlns="" id="{FD854F40-AC43-4F21-9C62-2CE35CFD2B1E}"/>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xmlns=""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25" name="Freeform 21">
              <a:extLst>
                <a:ext uri="{FF2B5EF4-FFF2-40B4-BE49-F238E27FC236}">
                  <a16:creationId xmlns:a16="http://schemas.microsoft.com/office/drawing/2014/main" xmlns="" id="{62CCB560-494A-4F74-9DE4-068806A8933D}"/>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xmlns=""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26" name="Freeform 22">
              <a:extLst>
                <a:ext uri="{FF2B5EF4-FFF2-40B4-BE49-F238E27FC236}">
                  <a16:creationId xmlns:a16="http://schemas.microsoft.com/office/drawing/2014/main" xmlns="" id="{6F9A05F2-B5D2-4D8A-9A78-14E45C13FEC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27" name="Freeform 23">
              <a:extLst>
                <a:ext uri="{FF2B5EF4-FFF2-40B4-BE49-F238E27FC236}">
                  <a16:creationId xmlns:a16="http://schemas.microsoft.com/office/drawing/2014/main" xmlns="" id="{A6373189-19BB-4BEC-84A3-432253E0580A}"/>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xmlns=""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28" name="Freeform 24">
              <a:extLst>
                <a:ext uri="{FF2B5EF4-FFF2-40B4-BE49-F238E27FC236}">
                  <a16:creationId xmlns:a16="http://schemas.microsoft.com/office/drawing/2014/main" xmlns="" id="{71AB3122-947A-44DB-B190-A2601C6C95C7}"/>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xmlns=""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29" name="Freeform 25">
              <a:extLst>
                <a:ext uri="{FF2B5EF4-FFF2-40B4-BE49-F238E27FC236}">
                  <a16:creationId xmlns:a16="http://schemas.microsoft.com/office/drawing/2014/main" xmlns="" id="{74B4109D-3AFC-4D44-87B1-0CDED3E6381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30" name="Freeform 26">
              <a:extLst>
                <a:ext uri="{FF2B5EF4-FFF2-40B4-BE49-F238E27FC236}">
                  <a16:creationId xmlns:a16="http://schemas.microsoft.com/office/drawing/2014/main" xmlns="" id="{44AAD39F-F7C9-4D00-95E0-0465B4E85885}"/>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xmlns=""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31" name="Freeform 27">
              <a:extLst>
                <a:ext uri="{FF2B5EF4-FFF2-40B4-BE49-F238E27FC236}">
                  <a16:creationId xmlns:a16="http://schemas.microsoft.com/office/drawing/2014/main" xmlns="" id="{C1DCAB8D-6EF6-4A84-8D0C-AA9226DEC90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32" name="Freeform 28">
              <a:extLst>
                <a:ext uri="{FF2B5EF4-FFF2-40B4-BE49-F238E27FC236}">
                  <a16:creationId xmlns:a16="http://schemas.microsoft.com/office/drawing/2014/main" xmlns="" id="{C407F97F-83CF-4703-B9E0-6335530E3293}"/>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xmlns=""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33" name="Freeform 29">
              <a:extLst>
                <a:ext uri="{FF2B5EF4-FFF2-40B4-BE49-F238E27FC236}">
                  <a16:creationId xmlns:a16="http://schemas.microsoft.com/office/drawing/2014/main" xmlns="" id="{0D8D2363-5D84-4CFF-89AA-3C93C859DBB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34" name="Freeform 30">
              <a:extLst>
                <a:ext uri="{FF2B5EF4-FFF2-40B4-BE49-F238E27FC236}">
                  <a16:creationId xmlns:a16="http://schemas.microsoft.com/office/drawing/2014/main" xmlns="" id="{0435A35C-AC99-4E12-8CB0-9C640DAA945D}"/>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xmlns=""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35" name="Freeform 31">
              <a:extLst>
                <a:ext uri="{FF2B5EF4-FFF2-40B4-BE49-F238E27FC236}">
                  <a16:creationId xmlns:a16="http://schemas.microsoft.com/office/drawing/2014/main" xmlns="" id="{F20392CF-2256-4527-836B-2E6F88596EC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36" name="Freeform 32">
              <a:extLst>
                <a:ext uri="{FF2B5EF4-FFF2-40B4-BE49-F238E27FC236}">
                  <a16:creationId xmlns:a16="http://schemas.microsoft.com/office/drawing/2014/main" xmlns="" id="{C52C3AD3-122C-4010-9C55-B0247F8CCAB3}"/>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xmlns=""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37" name="Rectangle 33">
              <a:extLst>
                <a:ext uri="{FF2B5EF4-FFF2-40B4-BE49-F238E27FC236}">
                  <a16:creationId xmlns:a16="http://schemas.microsoft.com/office/drawing/2014/main" xmlns="" id="{EFCB53ED-09C0-4AD7-9BBC-366833D5FE03}"/>
                </a:ext>
                <a:ext uri="{C183D7F6-B498-43B3-948B-1728B52AA6E4}">
                  <adec:decorative xmlns="" xmlns:adec="http://schemas.microsoft.com/office/drawing/2017/decorative" val="1"/>
                </a:ext>
              </a:extLst>
            </p:cNvPr>
            <p:cNvSpPr>
              <a:spLocks noChangeArrowheads="1"/>
            </p:cNvSpPr>
            <p:nvPr>
              <p:extLst>
                <p:ext uri="{386F3935-93C4-4BCD-93E2-E3B085C9AB24}">
                  <p16:designElem xmlns:p16="http://schemas.microsoft.com/office/powerpoint/2015/main" xmlns="" val="1"/>
                </p:ext>
              </p:extLst>
            </p:nvPr>
          </p:nvSpPr>
          <p:spPr bwMode="auto">
            <a:xfrm>
              <a:off x="642938" y="6610350"/>
              <a:ext cx="23813" cy="242888"/>
            </a:xfrm>
            <a:prstGeom prst="rect">
              <a:avLst/>
            </a:prstGeom>
            <a:grpFill/>
            <a:ln>
              <a:noFill/>
            </a:ln>
            <a:extLst>
              <a:ext uri="{91240B29-F687-4f45-9708-019B960494DF}">
                <a14:hiddenLine xmlns:a14="http://schemas.microsoft.com/office/drawing/2010/main" xmlns:a16="http://schemas.microsoft.com/office/drawing/2014/main" xmlns="" w="9525">
                  <a:solidFill>
                    <a:srgbClr val="000000"/>
                  </a:solidFill>
                  <a:miter lim="800000"/>
                  <a:headEnd/>
                  <a:tailEnd/>
                </a14:hiddenLine>
              </a:ext>
            </a:extLst>
          </p:spPr>
        </p:sp>
        <p:sp>
          <p:nvSpPr>
            <p:cNvPr id="38" name="Freeform 34">
              <a:extLst>
                <a:ext uri="{FF2B5EF4-FFF2-40B4-BE49-F238E27FC236}">
                  <a16:creationId xmlns:a16="http://schemas.microsoft.com/office/drawing/2014/main" xmlns="" id="{6F309F52-BFCF-47D9-8089-BC049540DB43}"/>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xmlns=""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39" name="Freeform 35">
              <a:extLst>
                <a:ext uri="{FF2B5EF4-FFF2-40B4-BE49-F238E27FC236}">
                  <a16:creationId xmlns:a16="http://schemas.microsoft.com/office/drawing/2014/main" xmlns="" id="{5F9AE85F-C7AA-4761-B468-2E100829BC5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40" name="Freeform 36">
              <a:extLst>
                <a:ext uri="{FF2B5EF4-FFF2-40B4-BE49-F238E27FC236}">
                  <a16:creationId xmlns:a16="http://schemas.microsoft.com/office/drawing/2014/main" xmlns="" id="{2C81C778-91E5-4AE9-AACB-8566E7A28B4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41" name="Freeform 37">
              <a:extLst>
                <a:ext uri="{FF2B5EF4-FFF2-40B4-BE49-F238E27FC236}">
                  <a16:creationId xmlns:a16="http://schemas.microsoft.com/office/drawing/2014/main" xmlns="" id="{6C56E0B4-58A0-4B2B-BD56-54121BB8DBBA}"/>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xmlns=""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42" name="Freeform 38">
              <a:extLst>
                <a:ext uri="{FF2B5EF4-FFF2-40B4-BE49-F238E27FC236}">
                  <a16:creationId xmlns:a16="http://schemas.microsoft.com/office/drawing/2014/main" xmlns="" id="{88A29CFE-13A6-4509-946F-5C074F856EE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43" name="Freeform 39">
              <a:extLst>
                <a:ext uri="{FF2B5EF4-FFF2-40B4-BE49-F238E27FC236}">
                  <a16:creationId xmlns:a16="http://schemas.microsoft.com/office/drawing/2014/main" xmlns="" id="{00235A0A-018B-4499-AC16-AF83457BF43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44" name="Freeform 40">
              <a:extLst>
                <a:ext uri="{FF2B5EF4-FFF2-40B4-BE49-F238E27FC236}">
                  <a16:creationId xmlns:a16="http://schemas.microsoft.com/office/drawing/2014/main" xmlns="" id="{861DF9B7-50DC-4EBE-8B23-97FE92DBBB93}"/>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xmlns=""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45" name="Freeform 41">
              <a:extLst>
                <a:ext uri="{FF2B5EF4-FFF2-40B4-BE49-F238E27FC236}">
                  <a16:creationId xmlns:a16="http://schemas.microsoft.com/office/drawing/2014/main" xmlns="" id="{69673907-73D7-4729-A911-9BD078EC2EE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46" name="Freeform 42">
              <a:extLst>
                <a:ext uri="{FF2B5EF4-FFF2-40B4-BE49-F238E27FC236}">
                  <a16:creationId xmlns:a16="http://schemas.microsoft.com/office/drawing/2014/main" xmlns="" id="{4DC844D3-8053-4EE7-A286-50157B6FD869}"/>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xmlns=""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47" name="Freeform 43">
              <a:extLst>
                <a:ext uri="{FF2B5EF4-FFF2-40B4-BE49-F238E27FC236}">
                  <a16:creationId xmlns:a16="http://schemas.microsoft.com/office/drawing/2014/main" xmlns="" id="{D67575A0-A45A-4773-874C-16370E36709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48" name="Freeform 44">
              <a:extLst>
                <a:ext uri="{FF2B5EF4-FFF2-40B4-BE49-F238E27FC236}">
                  <a16:creationId xmlns:a16="http://schemas.microsoft.com/office/drawing/2014/main" xmlns="" id="{4327252B-B62B-4DE0-A924-B7F6E40AD961}"/>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xmlns=""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49" name="Rectangle 45">
              <a:extLst>
                <a:ext uri="{FF2B5EF4-FFF2-40B4-BE49-F238E27FC236}">
                  <a16:creationId xmlns:a16="http://schemas.microsoft.com/office/drawing/2014/main" xmlns="" id="{778BC6A7-AC19-497B-A7C6-E447B2EBDABD}"/>
                </a:ext>
                <a:ext uri="{C183D7F6-B498-43B3-948B-1728B52AA6E4}">
                  <adec:decorative xmlns="" xmlns:adec="http://schemas.microsoft.com/office/drawing/2017/decorative" val="1"/>
                </a:ext>
              </a:extLst>
            </p:cNvPr>
            <p:cNvSpPr>
              <a:spLocks noChangeArrowheads="1"/>
            </p:cNvSpPr>
            <p:nvPr>
              <p:extLst>
                <p:ext uri="{386F3935-93C4-4BCD-93E2-E3B085C9AB24}">
                  <p16:designElem xmlns:p16="http://schemas.microsoft.com/office/powerpoint/2015/main" xmlns="" val="1"/>
                </p:ext>
              </p:extLst>
            </p:nvPr>
          </p:nvSpPr>
          <p:spPr bwMode="auto">
            <a:xfrm>
              <a:off x="1228725" y="4662488"/>
              <a:ext cx="23813" cy="2181225"/>
            </a:xfrm>
            <a:prstGeom prst="rect">
              <a:avLst/>
            </a:prstGeom>
            <a:grpFill/>
            <a:ln>
              <a:noFill/>
            </a:ln>
            <a:extLst>
              <a:ext uri="{91240B29-F687-4f45-9708-019B960494DF}">
                <a14:hiddenLine xmlns:a14="http://schemas.microsoft.com/office/drawing/2010/main" xmlns:a16="http://schemas.microsoft.com/office/drawing/2014/main" xmlns="" w="9525">
                  <a:solidFill>
                    <a:srgbClr val="000000"/>
                  </a:solidFill>
                  <a:miter lim="800000"/>
                  <a:headEnd/>
                  <a:tailEnd/>
                </a14:hiddenLine>
              </a:ext>
            </a:extLst>
          </p:spPr>
        </p:sp>
        <p:sp>
          <p:nvSpPr>
            <p:cNvPr id="50" name="Freeform 46">
              <a:extLst>
                <a:ext uri="{FF2B5EF4-FFF2-40B4-BE49-F238E27FC236}">
                  <a16:creationId xmlns:a16="http://schemas.microsoft.com/office/drawing/2014/main" xmlns="" id="{4E79A87B-BF1F-437A-9FED-BE93025E502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51" name="Freeform 47">
              <a:extLst>
                <a:ext uri="{FF2B5EF4-FFF2-40B4-BE49-F238E27FC236}">
                  <a16:creationId xmlns:a16="http://schemas.microsoft.com/office/drawing/2014/main" xmlns="" id="{DFAAF3CC-B4E0-45C8-AC2D-EF0D6D823D1B}"/>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xmlns=""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52" name="Freeform 48">
              <a:extLst>
                <a:ext uri="{FF2B5EF4-FFF2-40B4-BE49-F238E27FC236}">
                  <a16:creationId xmlns:a16="http://schemas.microsoft.com/office/drawing/2014/main" xmlns="" id="{A5A12C87-1E4A-4664-B2F4-A1C8B656F99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53" name="Freeform 49">
              <a:extLst>
                <a:ext uri="{FF2B5EF4-FFF2-40B4-BE49-F238E27FC236}">
                  <a16:creationId xmlns:a16="http://schemas.microsoft.com/office/drawing/2014/main" xmlns="" id="{B3AF8230-4630-4505-ADDB-16A9B6B37723}"/>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xmlns=""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54" name="Freeform 50">
              <a:extLst>
                <a:ext uri="{FF2B5EF4-FFF2-40B4-BE49-F238E27FC236}">
                  <a16:creationId xmlns:a16="http://schemas.microsoft.com/office/drawing/2014/main" xmlns="" id="{33F93F6D-724D-42F3-AF1D-3081EAB5D13D}"/>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xmlns=""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55" name="Freeform 51">
              <a:extLst>
                <a:ext uri="{FF2B5EF4-FFF2-40B4-BE49-F238E27FC236}">
                  <a16:creationId xmlns:a16="http://schemas.microsoft.com/office/drawing/2014/main" xmlns="" id="{F5DD7A8F-FB67-4E79-80DB-0FAF3A09894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56" name="Freeform 52">
              <a:extLst>
                <a:ext uri="{FF2B5EF4-FFF2-40B4-BE49-F238E27FC236}">
                  <a16:creationId xmlns:a16="http://schemas.microsoft.com/office/drawing/2014/main" xmlns="" id="{7B140A84-E89E-4A80-9DF8-7BCA45F908D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57" name="Freeform 53">
              <a:extLst>
                <a:ext uri="{FF2B5EF4-FFF2-40B4-BE49-F238E27FC236}">
                  <a16:creationId xmlns:a16="http://schemas.microsoft.com/office/drawing/2014/main" xmlns="" id="{279E1D6A-EFE2-44C6-A5BF-DFADF0DC91DD}"/>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xmlns=""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58" name="Freeform 54">
              <a:extLst>
                <a:ext uri="{FF2B5EF4-FFF2-40B4-BE49-F238E27FC236}">
                  <a16:creationId xmlns:a16="http://schemas.microsoft.com/office/drawing/2014/main" xmlns="" id="{C9FA2204-561F-4ABB-988C-03053820F1D6}"/>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xmlns=""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59" name="Freeform 55">
              <a:extLst>
                <a:ext uri="{FF2B5EF4-FFF2-40B4-BE49-F238E27FC236}">
                  <a16:creationId xmlns:a16="http://schemas.microsoft.com/office/drawing/2014/main" xmlns="" id="{8BD7D04E-AC0A-424F-BC40-28842DAFFAC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60" name="Freeform 56">
              <a:extLst>
                <a:ext uri="{FF2B5EF4-FFF2-40B4-BE49-F238E27FC236}">
                  <a16:creationId xmlns:a16="http://schemas.microsoft.com/office/drawing/2014/main" xmlns="" id="{32B616A2-FE09-47DD-B58C-12EE58B7CA59}"/>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xmlns=""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61" name="Freeform 57">
              <a:extLst>
                <a:ext uri="{FF2B5EF4-FFF2-40B4-BE49-F238E27FC236}">
                  <a16:creationId xmlns:a16="http://schemas.microsoft.com/office/drawing/2014/main" xmlns="" id="{08C5EAF5-6064-484E-BA05-80D09D84EAB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62" name="Freeform 58">
              <a:extLst>
                <a:ext uri="{FF2B5EF4-FFF2-40B4-BE49-F238E27FC236}">
                  <a16:creationId xmlns:a16="http://schemas.microsoft.com/office/drawing/2014/main" xmlns="" id="{F11D90DF-D275-4725-884C-77E5E01D89B5}"/>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xmlns=""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grpSp>
      <p:grpSp>
        <p:nvGrpSpPr>
          <p:cNvPr id="64" name="Group 63">
            <a:extLst>
              <a:ext uri="{FF2B5EF4-FFF2-40B4-BE49-F238E27FC236}">
                <a16:creationId xmlns:a16="http://schemas.microsoft.com/office/drawing/2014/main" xmlns="" id="{9BE10567-6165-46A7-867D-4690A16B46D6}"/>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1"/>
            <a:ext cx="12192003" cy="6858001"/>
            <a:chOff x="0" y="-1"/>
            <a:chExt cx="12192003" cy="6858001"/>
          </a:xfrm>
        </p:grpSpPr>
        <p:sp useBgFill="1">
          <p:nvSpPr>
            <p:cNvPr id="65" name="Rectangle 64">
              <a:extLst>
                <a:ext uri="{FF2B5EF4-FFF2-40B4-BE49-F238E27FC236}">
                  <a16:creationId xmlns:a16="http://schemas.microsoft.com/office/drawing/2014/main" xmlns="" id="{0F4DB1F4-429C-4C85-85D7-C4D81996D33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3" name="Picture 2">
              <a:extLst>
                <a:ext uri="{FF2B5EF4-FFF2-40B4-BE49-F238E27FC236}">
                  <a16:creationId xmlns:a16="http://schemas.microsoft.com/office/drawing/2014/main" xmlns="" id="{159C0DA6-71D9-4C96-A774-7FADF5E0A4C4}"/>
                </a:ext>
                <a:ext uri="{C183D7F6-B498-43B3-948B-1728B52AA6E4}">
                  <adec:decorative xmlns="" xmlns:adec="http://schemas.microsoft.com/office/drawing/2017/decorative" val="1"/>
                </a:ext>
              </a:extLst>
            </p:cNvPr>
            <p:cNvPicPr>
              <a:picLocks noChangeAspect="1" noChangeArrowheads="1"/>
            </p:cNvPicPr>
            <p:nvPr>
              <p:extLst>
                <p:ext uri="{386F3935-93C4-4BCD-93E2-E3B085C9AB24}">
                  <p16:designElem xmlns:p16="http://schemas.microsoft.com/office/powerpoint/2015/main" xmlns="" val="1"/>
                </p:ext>
              </p:extLst>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grpSp>
      <p:sp>
        <p:nvSpPr>
          <p:cNvPr id="68" name="Round Diagonal Corner Rectangle 7">
            <a:extLst>
              <a:ext uri="{FF2B5EF4-FFF2-40B4-BE49-F238E27FC236}">
                <a16:creationId xmlns:a16="http://schemas.microsoft.com/office/drawing/2014/main" xmlns="" id="{4B24F6DB-F114-44A7-BB56-D401884E4E7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582333" y="2235200"/>
            <a:ext cx="7027334" cy="2396067"/>
          </a:xfrm>
          <a:prstGeom prst="round2DiagRect">
            <a:avLst>
              <a:gd name="adj1" fmla="val 9246"/>
              <a:gd name="adj2" fmla="val 0"/>
            </a:avLst>
          </a:prstGeom>
          <a:solidFill>
            <a:srgbClr val="000000">
              <a:alpha val="80000"/>
            </a:srgbClr>
          </a:solidFill>
          <a:ln w="19050" cap="sq">
            <a:solidFill>
              <a:schemeClr val="tx2">
                <a:alpha val="60000"/>
              </a:schemeClr>
            </a:solidFill>
            <a:miter lim="800000"/>
          </a:ln>
          <a:effectLst>
            <a:outerShdw blurRad="889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70" name="Group 69">
            <a:extLst>
              <a:ext uri="{FF2B5EF4-FFF2-40B4-BE49-F238E27FC236}">
                <a16:creationId xmlns:a16="http://schemas.microsoft.com/office/drawing/2014/main" xmlns="" id="{4DB50ECD-225E-4F81-AF7B-706DD05F3BA8}"/>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605895" y="2900097"/>
            <a:ext cx="10982062" cy="1211524"/>
            <a:chOff x="605895" y="2900097"/>
            <a:chExt cx="10982062" cy="1211524"/>
          </a:xfrm>
          <a:effectLst/>
        </p:grpSpPr>
        <p:sp>
          <p:nvSpPr>
            <p:cNvPr id="71" name="Freeform 32">
              <a:extLst>
                <a:ext uri="{FF2B5EF4-FFF2-40B4-BE49-F238E27FC236}">
                  <a16:creationId xmlns:a16="http://schemas.microsoft.com/office/drawing/2014/main" xmlns="" id="{CBC3B006-1357-4969-BC3D-CDD91E492B4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rot="5400000" flipV="1">
              <a:off x="9653587" y="3379784"/>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solidFill>
              <a:schemeClr val="tx2">
                <a:alpha val="60000"/>
              </a:schemeClr>
            </a:solidFill>
            <a:ln>
              <a:noFill/>
            </a:ln>
            <a:effectLst>
              <a:outerShdw blurRad="50800" dist="38100" dir="2700000" algn="tl" rotWithShape="0">
                <a:srgbClr val="000000">
                  <a:alpha val="58000"/>
                </a:srgbClr>
              </a:outerShdw>
            </a:effectLst>
            <a:extLst/>
          </p:spPr>
        </p:sp>
        <p:sp>
          <p:nvSpPr>
            <p:cNvPr id="72" name="Freeform 33">
              <a:extLst>
                <a:ext uri="{FF2B5EF4-FFF2-40B4-BE49-F238E27FC236}">
                  <a16:creationId xmlns:a16="http://schemas.microsoft.com/office/drawing/2014/main" xmlns="" id="{0D6E4F1D-B331-41B5-90EF-2236C1EE155D}"/>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xmlns="" val="1"/>
                </p:ext>
              </p:extLst>
            </p:nvPr>
          </p:nvSpPr>
          <p:spPr bwMode="auto">
            <a:xfrm rot="5400000" flipV="1">
              <a:off x="10078244" y="3310728"/>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solidFill>
              <a:schemeClr val="tx2">
                <a:alpha val="60000"/>
              </a:schemeClr>
            </a:solidFill>
            <a:ln>
              <a:noFill/>
            </a:ln>
            <a:effectLst>
              <a:outerShdw blurRad="50800" dist="38100" dir="2700000" algn="tl" rotWithShape="0">
                <a:srgbClr val="000000">
                  <a:alpha val="58000"/>
                </a:srgbClr>
              </a:outerShdw>
            </a:effectLst>
            <a:extLst/>
          </p:spPr>
        </p:sp>
        <p:sp>
          <p:nvSpPr>
            <p:cNvPr id="73" name="Freeform 34">
              <a:extLst>
                <a:ext uri="{FF2B5EF4-FFF2-40B4-BE49-F238E27FC236}">
                  <a16:creationId xmlns:a16="http://schemas.microsoft.com/office/drawing/2014/main" xmlns="" id="{54A60014-21DF-44E5-9137-43357188501C}"/>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xmlns="" val="1"/>
                </p:ext>
              </p:extLst>
            </p:nvPr>
          </p:nvSpPr>
          <p:spPr bwMode="auto">
            <a:xfrm rot="5400000" flipV="1">
              <a:off x="11146631" y="3574253"/>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a:extLst/>
          </p:spPr>
        </p:sp>
        <p:sp>
          <p:nvSpPr>
            <p:cNvPr id="74" name="Freeform 37">
              <a:extLst>
                <a:ext uri="{FF2B5EF4-FFF2-40B4-BE49-F238E27FC236}">
                  <a16:creationId xmlns:a16="http://schemas.microsoft.com/office/drawing/2014/main" xmlns="" id="{40B768C0-B003-45F4-9A06-EA3509A90BD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rot="5400000" flipV="1">
              <a:off x="10230644" y="3034502"/>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solidFill>
              <a:schemeClr val="tx2">
                <a:alpha val="60000"/>
              </a:schemeClr>
            </a:solidFill>
            <a:ln>
              <a:noFill/>
            </a:ln>
            <a:effectLst>
              <a:outerShdw blurRad="50800" dist="38100" dir="2700000" algn="tl" rotWithShape="0">
                <a:srgbClr val="000000">
                  <a:alpha val="58000"/>
                </a:srgbClr>
              </a:outerShdw>
            </a:effectLst>
            <a:extLst/>
          </p:spPr>
        </p:sp>
        <p:sp>
          <p:nvSpPr>
            <p:cNvPr id="75" name="Freeform 35">
              <a:extLst>
                <a:ext uri="{FF2B5EF4-FFF2-40B4-BE49-F238E27FC236}">
                  <a16:creationId xmlns:a16="http://schemas.microsoft.com/office/drawing/2014/main" xmlns="" id="{5E479182-2054-4AD9-823D-81CFAD7F2C7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rot="5400000">
              <a:off x="10034587" y="256275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solidFill>
              <a:schemeClr val="tx2">
                <a:alpha val="60000"/>
              </a:schemeClr>
            </a:solidFill>
            <a:ln>
              <a:noFill/>
            </a:ln>
            <a:effectLst>
              <a:outerShdw blurRad="50800" dist="38100" dir="2700000" algn="tl" rotWithShape="0">
                <a:srgbClr val="000000">
                  <a:alpha val="58000"/>
                </a:srgbClr>
              </a:outerShdw>
            </a:effectLst>
            <a:extLst/>
          </p:spPr>
        </p:sp>
        <p:sp>
          <p:nvSpPr>
            <p:cNvPr id="76" name="Freeform 36">
              <a:extLst>
                <a:ext uri="{FF2B5EF4-FFF2-40B4-BE49-F238E27FC236}">
                  <a16:creationId xmlns:a16="http://schemas.microsoft.com/office/drawing/2014/main" xmlns="" id="{A7D912CF-756A-41F1-8BF1-5BA7D1BD052D}"/>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xmlns="" val="1"/>
                </p:ext>
              </p:extLst>
            </p:nvPr>
          </p:nvSpPr>
          <p:spPr bwMode="auto">
            <a:xfrm rot="5400000">
              <a:off x="10747375" y="3232679"/>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solidFill>
              <a:schemeClr val="tx2">
                <a:alpha val="60000"/>
              </a:schemeClr>
            </a:solidFill>
            <a:ln>
              <a:noFill/>
            </a:ln>
            <a:effectLst>
              <a:outerShdw blurRad="50800" dist="38100" dir="2700000" algn="tl" rotWithShape="0">
                <a:srgbClr val="000000">
                  <a:alpha val="58000"/>
                </a:srgbClr>
              </a:outerShdw>
            </a:effectLst>
            <a:extLst/>
          </p:spPr>
        </p:sp>
        <p:sp>
          <p:nvSpPr>
            <p:cNvPr id="77" name="Freeform 38">
              <a:extLst>
                <a:ext uri="{FF2B5EF4-FFF2-40B4-BE49-F238E27FC236}">
                  <a16:creationId xmlns:a16="http://schemas.microsoft.com/office/drawing/2014/main" xmlns="" id="{734B6F35-2160-44B1-AB00-F628C84B14F0}"/>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xmlns="" val="1"/>
                </p:ext>
              </p:extLst>
            </p:nvPr>
          </p:nvSpPr>
          <p:spPr bwMode="auto">
            <a:xfrm rot="5400000">
              <a:off x="11399044" y="3095360"/>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a:extLst/>
          </p:spPr>
        </p:sp>
        <p:sp>
          <p:nvSpPr>
            <p:cNvPr id="78" name="Freeform 39">
              <a:extLst>
                <a:ext uri="{FF2B5EF4-FFF2-40B4-BE49-F238E27FC236}">
                  <a16:creationId xmlns:a16="http://schemas.microsoft.com/office/drawing/2014/main" xmlns="" id="{D8657E76-4F63-44FE-86C5-54CA174FCB3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rot="5400000">
              <a:off x="10353675" y="2153178"/>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solidFill>
              <a:schemeClr val="tx2">
                <a:alpha val="60000"/>
              </a:schemeClr>
            </a:solidFill>
            <a:ln>
              <a:noFill/>
            </a:ln>
            <a:effectLst>
              <a:outerShdw blurRad="50800" dist="38100" dir="2700000" algn="tl" rotWithShape="0">
                <a:srgbClr val="000000">
                  <a:alpha val="58000"/>
                </a:srgbClr>
              </a:outerShdw>
            </a:effectLst>
            <a:extLst/>
          </p:spPr>
        </p:sp>
        <p:sp>
          <p:nvSpPr>
            <p:cNvPr id="79" name="Freeform 40">
              <a:extLst>
                <a:ext uri="{FF2B5EF4-FFF2-40B4-BE49-F238E27FC236}">
                  <a16:creationId xmlns:a16="http://schemas.microsoft.com/office/drawing/2014/main" xmlns="" id="{482CEB8C-90E5-4152-8B52-A2881B98A3BA}"/>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xmlns="" val="1"/>
                </p:ext>
              </p:extLst>
            </p:nvPr>
          </p:nvSpPr>
          <p:spPr bwMode="auto">
            <a:xfrm rot="5400000">
              <a:off x="9848850" y="330887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a:extLst/>
          </p:spPr>
        </p:sp>
        <p:sp>
          <p:nvSpPr>
            <p:cNvPr id="80" name="Rectangle 41">
              <a:extLst>
                <a:ext uri="{FF2B5EF4-FFF2-40B4-BE49-F238E27FC236}">
                  <a16:creationId xmlns:a16="http://schemas.microsoft.com/office/drawing/2014/main" xmlns="" id="{85010FC2-BC4C-4692-876D-7FE363BFC635}"/>
                </a:ext>
                <a:ext uri="{C183D7F6-B498-43B3-948B-1728B52AA6E4}">
                  <adec:decorative xmlns="" xmlns:adec="http://schemas.microsoft.com/office/drawing/2017/decorative" val="1"/>
                </a:ext>
              </a:extLst>
            </p:cNvPr>
            <p:cNvSpPr>
              <a:spLocks noChangeArrowheads="1"/>
            </p:cNvSpPr>
            <p:nvPr>
              <p:extLst>
                <p:ext uri="{386F3935-93C4-4BCD-93E2-E3B085C9AB24}">
                  <p16:designElem xmlns:p16="http://schemas.microsoft.com/office/powerpoint/2015/main" xmlns="" val="1"/>
                </p:ext>
              </p:extLst>
            </p:nvPr>
          </p:nvSpPr>
          <p:spPr bwMode="auto">
            <a:xfrm rot="5400000">
              <a:off x="9721056" y="3284272"/>
              <a:ext cx="23813" cy="252413"/>
            </a:xfrm>
            <a:prstGeom prst="rect">
              <a:avLst/>
            </a:prstGeom>
            <a:solidFill>
              <a:schemeClr val="tx2">
                <a:alpha val="60000"/>
              </a:schemeClr>
            </a:solidFill>
            <a:ln>
              <a:noFill/>
            </a:ln>
            <a:effectLst>
              <a:outerShdw blurRad="50800" dist="38100" dir="2700000" algn="tl" rotWithShape="0">
                <a:srgbClr val="000000">
                  <a:alpha val="58000"/>
                </a:srgbClr>
              </a:outerShdw>
            </a:effectLst>
            <a:extLst/>
          </p:spPr>
        </p:sp>
        <p:sp>
          <p:nvSpPr>
            <p:cNvPr id="81" name="Freeform 32">
              <a:extLst>
                <a:ext uri="{FF2B5EF4-FFF2-40B4-BE49-F238E27FC236}">
                  <a16:creationId xmlns:a16="http://schemas.microsoft.com/office/drawing/2014/main" xmlns="" id="{714C1223-2B78-4715-9ACB-079A60D16D3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rot="16200000" flipH="1" flipV="1">
              <a:off x="2122751" y="3532184"/>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solidFill>
              <a:schemeClr val="tx2">
                <a:alpha val="60000"/>
              </a:schemeClr>
            </a:solidFill>
            <a:ln>
              <a:noFill/>
            </a:ln>
            <a:effectLst>
              <a:outerShdw blurRad="50800" dist="38100" dir="2700000" algn="tl" rotWithShape="0">
                <a:srgbClr val="000000">
                  <a:alpha val="58000"/>
                </a:srgbClr>
              </a:outerShdw>
            </a:effectLst>
            <a:extLst/>
          </p:spPr>
        </p:sp>
        <p:sp>
          <p:nvSpPr>
            <p:cNvPr id="82" name="Freeform 33">
              <a:extLst>
                <a:ext uri="{FF2B5EF4-FFF2-40B4-BE49-F238E27FC236}">
                  <a16:creationId xmlns:a16="http://schemas.microsoft.com/office/drawing/2014/main" xmlns="" id="{1D9109D3-C92A-410B-9B43-5F02B2D84EE3}"/>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xmlns="" val="1"/>
                </p:ext>
              </p:extLst>
            </p:nvPr>
          </p:nvSpPr>
          <p:spPr bwMode="auto">
            <a:xfrm rot="16200000" flipH="1" flipV="1">
              <a:off x="1958445" y="3463128"/>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solidFill>
              <a:schemeClr val="tx2">
                <a:alpha val="60000"/>
              </a:schemeClr>
            </a:solidFill>
            <a:ln>
              <a:noFill/>
            </a:ln>
            <a:effectLst>
              <a:outerShdw blurRad="50800" dist="38100" dir="2700000" algn="tl" rotWithShape="0">
                <a:srgbClr val="000000">
                  <a:alpha val="58000"/>
                </a:srgbClr>
              </a:outerShdw>
            </a:effectLst>
            <a:extLst/>
          </p:spPr>
        </p:sp>
        <p:sp>
          <p:nvSpPr>
            <p:cNvPr id="83" name="Freeform 34">
              <a:extLst>
                <a:ext uri="{FF2B5EF4-FFF2-40B4-BE49-F238E27FC236}">
                  <a16:creationId xmlns:a16="http://schemas.microsoft.com/office/drawing/2014/main" xmlns="" id="{EF5B327A-A1AE-42F3-815E-84F4AA2948C2}"/>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xmlns="" val="1"/>
                </p:ext>
              </p:extLst>
            </p:nvPr>
          </p:nvSpPr>
          <p:spPr bwMode="auto">
            <a:xfrm rot="16200000" flipH="1" flipV="1">
              <a:off x="858308" y="3726653"/>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a:extLst/>
          </p:spPr>
        </p:sp>
        <p:sp>
          <p:nvSpPr>
            <p:cNvPr id="84" name="Freeform 37">
              <a:extLst>
                <a:ext uri="{FF2B5EF4-FFF2-40B4-BE49-F238E27FC236}">
                  <a16:creationId xmlns:a16="http://schemas.microsoft.com/office/drawing/2014/main" xmlns="" id="{77738BDE-751F-4D4C-B4C4-C9DF3EA2919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rot="16200000" flipH="1" flipV="1">
              <a:off x="1658407" y="3186902"/>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solidFill>
              <a:schemeClr val="tx2">
                <a:alpha val="60000"/>
              </a:schemeClr>
            </a:solidFill>
            <a:ln>
              <a:noFill/>
            </a:ln>
            <a:effectLst>
              <a:outerShdw blurRad="50800" dist="38100" dir="2700000" algn="tl" rotWithShape="0">
                <a:srgbClr val="000000">
                  <a:alpha val="58000"/>
                </a:srgbClr>
              </a:outerShdw>
            </a:effectLst>
            <a:extLst/>
          </p:spPr>
        </p:sp>
        <p:sp>
          <p:nvSpPr>
            <p:cNvPr id="85" name="Freeform 35">
              <a:extLst>
                <a:ext uri="{FF2B5EF4-FFF2-40B4-BE49-F238E27FC236}">
                  <a16:creationId xmlns:a16="http://schemas.microsoft.com/office/drawing/2014/main" xmlns="" id="{9C8C4AD6-72BF-490C-963C-97C7FD7E7EA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rot="16200000" flipH="1">
              <a:off x="1860814" y="271515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solidFill>
              <a:schemeClr val="tx2">
                <a:alpha val="60000"/>
              </a:schemeClr>
            </a:solidFill>
            <a:ln>
              <a:noFill/>
            </a:ln>
            <a:effectLst>
              <a:outerShdw blurRad="50800" dist="38100" dir="2700000" algn="tl" rotWithShape="0">
                <a:srgbClr val="000000">
                  <a:alpha val="58000"/>
                </a:srgbClr>
              </a:outerShdw>
            </a:effectLst>
            <a:extLst/>
          </p:spPr>
        </p:sp>
        <p:sp>
          <p:nvSpPr>
            <p:cNvPr id="86" name="Freeform 36">
              <a:extLst>
                <a:ext uri="{FF2B5EF4-FFF2-40B4-BE49-F238E27FC236}">
                  <a16:creationId xmlns:a16="http://schemas.microsoft.com/office/drawing/2014/main" xmlns="" id="{94990E31-5AA8-4502-A963-CE1B539DAC42}"/>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xmlns="" val="1"/>
                </p:ext>
              </p:extLst>
            </p:nvPr>
          </p:nvSpPr>
          <p:spPr bwMode="auto">
            <a:xfrm rot="16200000" flipH="1">
              <a:off x="1289314" y="3385079"/>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solidFill>
              <a:schemeClr val="tx2">
                <a:alpha val="60000"/>
              </a:schemeClr>
            </a:solidFill>
            <a:ln>
              <a:noFill/>
            </a:ln>
            <a:effectLst>
              <a:outerShdw blurRad="50800" dist="38100" dir="2700000" algn="tl" rotWithShape="0">
                <a:srgbClr val="000000">
                  <a:alpha val="58000"/>
                </a:srgbClr>
              </a:outerShdw>
            </a:effectLst>
            <a:extLst/>
          </p:spPr>
        </p:sp>
        <p:sp>
          <p:nvSpPr>
            <p:cNvPr id="87" name="Freeform 38">
              <a:extLst>
                <a:ext uri="{FF2B5EF4-FFF2-40B4-BE49-F238E27FC236}">
                  <a16:creationId xmlns:a16="http://schemas.microsoft.com/office/drawing/2014/main" xmlns="" id="{9E703E9D-ED76-449C-A8C0-7A1E24B8B277}"/>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xmlns="" val="1"/>
                </p:ext>
              </p:extLst>
            </p:nvPr>
          </p:nvSpPr>
          <p:spPr bwMode="auto">
            <a:xfrm rot="16200000" flipH="1">
              <a:off x="605895" y="3247760"/>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a:extLst/>
          </p:spPr>
        </p:sp>
        <p:sp>
          <p:nvSpPr>
            <p:cNvPr id="88" name="Freeform 39">
              <a:extLst>
                <a:ext uri="{FF2B5EF4-FFF2-40B4-BE49-F238E27FC236}">
                  <a16:creationId xmlns:a16="http://schemas.microsoft.com/office/drawing/2014/main" xmlns="" id="{C70A75E8-C815-4CCF-ABEE-83F19BFE051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rot="16200000" flipH="1">
              <a:off x="1532202" y="2305578"/>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solidFill>
              <a:schemeClr val="tx2">
                <a:alpha val="60000"/>
              </a:schemeClr>
            </a:solidFill>
            <a:ln>
              <a:noFill/>
            </a:ln>
            <a:effectLst>
              <a:outerShdw blurRad="50800" dist="38100" dir="2700000" algn="tl" rotWithShape="0">
                <a:srgbClr val="000000">
                  <a:alpha val="58000"/>
                </a:srgbClr>
              </a:outerShdw>
            </a:effectLst>
            <a:extLst/>
          </p:spPr>
        </p:sp>
        <p:sp>
          <p:nvSpPr>
            <p:cNvPr id="89" name="Freeform 40">
              <a:extLst>
                <a:ext uri="{FF2B5EF4-FFF2-40B4-BE49-F238E27FC236}">
                  <a16:creationId xmlns:a16="http://schemas.microsoft.com/office/drawing/2014/main" xmlns="" id="{E15638E1-6A92-4D31-A034-853A65A754E9}"/>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xmlns="" val="1"/>
                </p:ext>
              </p:extLst>
            </p:nvPr>
          </p:nvSpPr>
          <p:spPr bwMode="auto">
            <a:xfrm rot="16200000" flipH="1">
              <a:off x="2154501" y="346127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a:extLst/>
          </p:spPr>
        </p:sp>
        <p:sp>
          <p:nvSpPr>
            <p:cNvPr id="90" name="Rectangle 41">
              <a:extLst>
                <a:ext uri="{FF2B5EF4-FFF2-40B4-BE49-F238E27FC236}">
                  <a16:creationId xmlns:a16="http://schemas.microsoft.com/office/drawing/2014/main" xmlns="" id="{EA3E8D58-D52B-4300-8A50-5696430D1A65}"/>
                </a:ext>
                <a:ext uri="{C183D7F6-B498-43B3-948B-1728B52AA6E4}">
                  <adec:decorative xmlns="" xmlns:adec="http://schemas.microsoft.com/office/drawing/2017/decorative" val="1"/>
                </a:ext>
              </a:extLst>
            </p:cNvPr>
            <p:cNvSpPr>
              <a:spLocks noChangeArrowheads="1"/>
            </p:cNvSpPr>
            <p:nvPr>
              <p:extLst>
                <p:ext uri="{386F3935-93C4-4BCD-93E2-E3B085C9AB24}">
                  <p16:designElem xmlns:p16="http://schemas.microsoft.com/office/powerpoint/2015/main" xmlns="" val="1"/>
                </p:ext>
              </p:extLst>
            </p:nvPr>
          </p:nvSpPr>
          <p:spPr bwMode="auto">
            <a:xfrm rot="16200000" flipH="1">
              <a:off x="2448983" y="3436672"/>
              <a:ext cx="23813" cy="252413"/>
            </a:xfrm>
            <a:prstGeom prst="rect">
              <a:avLst/>
            </a:prstGeom>
            <a:solidFill>
              <a:schemeClr val="tx2">
                <a:alpha val="60000"/>
              </a:schemeClr>
            </a:solidFill>
            <a:ln>
              <a:noFill/>
            </a:ln>
            <a:effectLst>
              <a:outerShdw blurRad="50800" dist="38100" dir="2700000" algn="tl" rotWithShape="0">
                <a:srgbClr val="000000">
                  <a:alpha val="58000"/>
                </a:srgbClr>
              </a:outerShdw>
            </a:effectLst>
            <a:extLst/>
          </p:spPr>
        </p:sp>
      </p:grpSp>
      <p:sp>
        <p:nvSpPr>
          <p:cNvPr id="4" name="TextBox 3">
            <a:extLst>
              <a:ext uri="{FF2B5EF4-FFF2-40B4-BE49-F238E27FC236}">
                <a16:creationId xmlns:a16="http://schemas.microsoft.com/office/drawing/2014/main" xmlns="" id="{D6EE538A-683C-434D-9057-A749B5AC2EF7}"/>
              </a:ext>
            </a:extLst>
          </p:cNvPr>
          <p:cNvSpPr txBox="1"/>
          <p:nvPr/>
        </p:nvSpPr>
        <p:spPr>
          <a:xfrm>
            <a:off x="2595034" y="2651843"/>
            <a:ext cx="7029979" cy="1569660"/>
          </a:xfrm>
          <a:prstGeom prst="rect">
            <a:avLst/>
          </a:prstGeom>
          <a:noFill/>
        </p:spPr>
        <p:txBody>
          <a:bodyPr wrap="square" rtlCol="0">
            <a:spAutoFit/>
          </a:bodyPr>
          <a:lstStyle/>
          <a:p>
            <a:pPr algn="ctr"/>
            <a:r>
              <a:rPr lang="en-US" sz="4800" dirty="0" err="1" smtClean="0">
                <a:solidFill>
                  <a:schemeClr val="bg1"/>
                </a:solidFill>
                <a:effectLst>
                  <a:outerShdw blurRad="38100" dist="38100" dir="2700000" algn="tl">
                    <a:srgbClr val="000000">
                      <a:alpha val="43137"/>
                    </a:srgbClr>
                  </a:outerShdw>
                </a:effectLst>
                <a:latin typeface="Arial (Headings)"/>
              </a:rPr>
              <a:t>CÁM</a:t>
            </a:r>
            <a:r>
              <a:rPr lang="en-US" sz="4800" dirty="0" smtClean="0">
                <a:solidFill>
                  <a:schemeClr val="bg1"/>
                </a:solidFill>
                <a:effectLst>
                  <a:outerShdw blurRad="38100" dist="38100" dir="2700000" algn="tl">
                    <a:srgbClr val="000000">
                      <a:alpha val="43137"/>
                    </a:srgbClr>
                  </a:outerShdw>
                </a:effectLst>
                <a:latin typeface="Arial (Headings)"/>
              </a:rPr>
              <a:t> </a:t>
            </a:r>
            <a:r>
              <a:rPr lang="en-US" sz="4800" dirty="0" err="1" smtClean="0">
                <a:solidFill>
                  <a:schemeClr val="bg1"/>
                </a:solidFill>
                <a:effectLst>
                  <a:outerShdw blurRad="38100" dist="38100" dir="2700000" algn="tl">
                    <a:srgbClr val="000000">
                      <a:alpha val="43137"/>
                    </a:srgbClr>
                  </a:outerShdw>
                </a:effectLst>
                <a:latin typeface="Arial (Headings)"/>
              </a:rPr>
              <a:t>ƠN</a:t>
            </a:r>
            <a:r>
              <a:rPr lang="en-US" sz="4800" dirty="0" smtClean="0">
                <a:solidFill>
                  <a:schemeClr val="bg1"/>
                </a:solidFill>
                <a:effectLst>
                  <a:outerShdw blurRad="38100" dist="38100" dir="2700000" algn="tl">
                    <a:srgbClr val="000000">
                      <a:alpha val="43137"/>
                    </a:srgbClr>
                  </a:outerShdw>
                </a:effectLst>
                <a:latin typeface="Arial (Headings)"/>
              </a:rPr>
              <a:t> </a:t>
            </a:r>
            <a:r>
              <a:rPr lang="en-US" sz="4800" dirty="0" err="1" smtClean="0">
                <a:solidFill>
                  <a:schemeClr val="bg1"/>
                </a:solidFill>
                <a:effectLst>
                  <a:outerShdw blurRad="38100" dist="38100" dir="2700000" algn="tl">
                    <a:srgbClr val="000000">
                      <a:alpha val="43137"/>
                    </a:srgbClr>
                  </a:outerShdw>
                </a:effectLst>
                <a:latin typeface="Arial (Headings)"/>
              </a:rPr>
              <a:t>THẦY</a:t>
            </a:r>
            <a:r>
              <a:rPr lang="en-US" sz="4800" dirty="0" smtClean="0">
                <a:solidFill>
                  <a:schemeClr val="bg1"/>
                </a:solidFill>
                <a:effectLst>
                  <a:outerShdw blurRad="38100" dist="38100" dir="2700000" algn="tl">
                    <a:srgbClr val="000000">
                      <a:alpha val="43137"/>
                    </a:srgbClr>
                  </a:outerShdw>
                </a:effectLst>
                <a:latin typeface="Arial (Headings)"/>
              </a:rPr>
              <a:t> VÀ </a:t>
            </a:r>
            <a:r>
              <a:rPr lang="en-US" sz="4800" dirty="0" err="1" smtClean="0">
                <a:solidFill>
                  <a:schemeClr val="bg1"/>
                </a:solidFill>
                <a:effectLst>
                  <a:outerShdw blurRad="38100" dist="38100" dir="2700000" algn="tl">
                    <a:srgbClr val="000000">
                      <a:alpha val="43137"/>
                    </a:srgbClr>
                  </a:outerShdw>
                </a:effectLst>
                <a:latin typeface="Arial (Headings)"/>
              </a:rPr>
              <a:t>CÁC</a:t>
            </a:r>
            <a:r>
              <a:rPr lang="en-US" sz="4800" dirty="0" smtClean="0">
                <a:solidFill>
                  <a:schemeClr val="bg1"/>
                </a:solidFill>
                <a:effectLst>
                  <a:outerShdw blurRad="38100" dist="38100" dir="2700000" algn="tl">
                    <a:srgbClr val="000000">
                      <a:alpha val="43137"/>
                    </a:srgbClr>
                  </a:outerShdw>
                </a:effectLst>
                <a:latin typeface="Arial (Headings)"/>
              </a:rPr>
              <a:t> </a:t>
            </a:r>
            <a:r>
              <a:rPr lang="en-US" sz="4800" dirty="0" err="1" smtClean="0">
                <a:solidFill>
                  <a:schemeClr val="bg1"/>
                </a:solidFill>
                <a:effectLst>
                  <a:outerShdw blurRad="38100" dist="38100" dir="2700000" algn="tl">
                    <a:srgbClr val="000000">
                      <a:alpha val="43137"/>
                    </a:srgbClr>
                  </a:outerShdw>
                </a:effectLst>
                <a:latin typeface="Arial (Headings)"/>
              </a:rPr>
              <a:t>BẠN</a:t>
            </a:r>
            <a:r>
              <a:rPr lang="en-US" sz="4800" dirty="0" smtClean="0">
                <a:solidFill>
                  <a:schemeClr val="bg1"/>
                </a:solidFill>
                <a:effectLst>
                  <a:outerShdw blurRad="38100" dist="38100" dir="2700000" algn="tl">
                    <a:srgbClr val="000000">
                      <a:alpha val="43137"/>
                    </a:srgbClr>
                  </a:outerShdw>
                </a:effectLst>
                <a:latin typeface="Arial (Headings)"/>
              </a:rPr>
              <a:t> </a:t>
            </a:r>
            <a:r>
              <a:rPr lang="en-US" sz="4800" dirty="0" err="1" smtClean="0">
                <a:solidFill>
                  <a:schemeClr val="bg1"/>
                </a:solidFill>
                <a:effectLst>
                  <a:outerShdw blurRad="38100" dist="38100" dir="2700000" algn="tl">
                    <a:srgbClr val="000000">
                      <a:alpha val="43137"/>
                    </a:srgbClr>
                  </a:outerShdw>
                </a:effectLst>
                <a:latin typeface="Arial (Headings)"/>
              </a:rPr>
              <a:t>ĐA</a:t>
            </a:r>
            <a:r>
              <a:rPr lang="en-US" sz="4800" dirty="0" smtClean="0">
                <a:solidFill>
                  <a:schemeClr val="bg1"/>
                </a:solidFill>
                <a:effectLst>
                  <a:outerShdw blurRad="38100" dist="38100" dir="2700000" algn="tl">
                    <a:srgbClr val="000000">
                      <a:alpha val="43137"/>
                    </a:srgbClr>
                  </a:outerShdw>
                </a:effectLst>
                <a:latin typeface="Arial (Headings)"/>
              </a:rPr>
              <a:t>̃ </a:t>
            </a:r>
            <a:r>
              <a:rPr lang="en-US" sz="4800" dirty="0" err="1" smtClean="0">
                <a:solidFill>
                  <a:schemeClr val="bg1"/>
                </a:solidFill>
                <a:effectLst>
                  <a:outerShdw blurRad="38100" dist="38100" dir="2700000" algn="tl">
                    <a:srgbClr val="000000">
                      <a:alpha val="43137"/>
                    </a:srgbClr>
                  </a:outerShdw>
                </a:effectLst>
                <a:latin typeface="Arial (Headings)"/>
              </a:rPr>
              <a:t>LẮNG</a:t>
            </a:r>
            <a:r>
              <a:rPr lang="en-US" sz="4800" dirty="0" smtClean="0">
                <a:solidFill>
                  <a:schemeClr val="bg1"/>
                </a:solidFill>
                <a:effectLst>
                  <a:outerShdw blurRad="38100" dist="38100" dir="2700000" algn="tl">
                    <a:srgbClr val="000000">
                      <a:alpha val="43137"/>
                    </a:srgbClr>
                  </a:outerShdw>
                </a:effectLst>
                <a:latin typeface="Arial (Headings)"/>
              </a:rPr>
              <a:t> </a:t>
            </a:r>
            <a:r>
              <a:rPr lang="en-US" sz="4800" dirty="0" err="1" smtClean="0">
                <a:solidFill>
                  <a:schemeClr val="bg1"/>
                </a:solidFill>
                <a:effectLst>
                  <a:outerShdw blurRad="38100" dist="38100" dir="2700000" algn="tl">
                    <a:srgbClr val="000000">
                      <a:alpha val="43137"/>
                    </a:srgbClr>
                  </a:outerShdw>
                </a:effectLst>
                <a:latin typeface="Arial (Headings)"/>
              </a:rPr>
              <a:t>NGHE</a:t>
            </a:r>
            <a:r>
              <a:rPr lang="en-US" sz="4800" dirty="0" smtClean="0">
                <a:solidFill>
                  <a:schemeClr val="bg1"/>
                </a:solidFill>
                <a:effectLst>
                  <a:outerShdw blurRad="38100" dist="38100" dir="2700000" algn="tl">
                    <a:srgbClr val="000000">
                      <a:alpha val="43137"/>
                    </a:srgbClr>
                  </a:outerShdw>
                </a:effectLst>
                <a:latin typeface="Arial (Headings)"/>
              </a:rPr>
              <a:t>!</a:t>
            </a:r>
            <a:endParaRPr lang="en-US" sz="4800" dirty="0">
              <a:solidFill>
                <a:schemeClr val="bg1"/>
              </a:solidFill>
              <a:effectLst>
                <a:outerShdw blurRad="38100" dist="38100" dir="2700000" algn="tl">
                  <a:srgbClr val="000000">
                    <a:alpha val="43137"/>
                  </a:srgbClr>
                </a:outerShdw>
              </a:effectLst>
              <a:latin typeface="Arial (Headings)"/>
            </a:endParaRPr>
          </a:p>
        </p:txBody>
      </p:sp>
      <p:sp>
        <p:nvSpPr>
          <p:cNvPr id="3" name="Slide Number Placeholder 2"/>
          <p:cNvSpPr>
            <a:spLocks noGrp="1"/>
          </p:cNvSpPr>
          <p:nvPr>
            <p:ph type="sldNum" sz="quarter" idx="12"/>
          </p:nvPr>
        </p:nvSpPr>
        <p:spPr/>
        <p:txBody>
          <a:bodyPr/>
          <a:lstStyle/>
          <a:p>
            <a:fld id="{6D22F896-40B5-4ADD-8801-0D06FADFA095}" type="slidenum">
              <a:rPr lang="en-US" sz="1200" smtClean="0">
                <a:solidFill>
                  <a:schemeClr val="bg1"/>
                </a:solidFill>
              </a:rPr>
              <a:t>22</a:t>
            </a:fld>
            <a:endParaRPr lang="en-US" sz="1200" dirty="0">
              <a:solidFill>
                <a:schemeClr val="bg1"/>
              </a:solidFill>
            </a:endParaRPr>
          </a:p>
        </p:txBody>
      </p:sp>
    </p:spTree>
    <p:extLst>
      <p:ext uri="{BB962C8B-B14F-4D97-AF65-F5344CB8AC3E}">
        <p14:creationId xmlns:p14="http://schemas.microsoft.com/office/powerpoint/2010/main" val="297328134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extLst/>
          </a:blip>
          <a:stretch/>
        </a:blipFill>
        <a:effectLst/>
      </p:bgPr>
    </p:bg>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6D22F896-40B5-4ADD-8801-0D06FADFA095}" type="slidenum">
              <a:rPr lang="en-US" sz="1200" smtClean="0">
                <a:solidFill>
                  <a:schemeClr val="tx1"/>
                </a:solidFill>
              </a:rPr>
              <a:t>23</a:t>
            </a:fld>
            <a:endParaRPr lang="en-US" sz="1200" dirty="0">
              <a:solidFill>
                <a:schemeClr val="tx1"/>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478"/>
            <a:ext cx="12192000" cy="6851046"/>
          </a:xfrm>
          <a:prstGeom prst="rect">
            <a:avLst/>
          </a:prstGeom>
        </p:spPr>
      </p:pic>
    </p:spTree>
    <p:extLst>
      <p:ext uri="{BB962C8B-B14F-4D97-AF65-F5344CB8AC3E}">
        <p14:creationId xmlns:p14="http://schemas.microsoft.com/office/powerpoint/2010/main" val="1957390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2">
            <a:extLst>
              <a:ext uri="{FF2B5EF4-FFF2-40B4-BE49-F238E27FC236}">
                <a16:creationId xmlns:a16="http://schemas.microsoft.com/office/drawing/2014/main" xmlns="" id="{50C065C3-0FE3-4452-B765-CB05BBB2A983}"/>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p14="http://schemas.microsoft.com/office/powerpoint/2010/main" xmlns:a14="http://schemas.microsoft.com/office/drawing/2010/main" xmlns:a16="http://schemas.microsoft.com/office/drawing/2014/main" xmlns="">
                <a:solidFill>
                  <a:srgbClr val="FFFFFF"/>
                </a:solidFill>
              </a14:hiddenFill>
            </a:ext>
          </a:extLst>
        </p:spPr>
      </p:pic>
      <p:grpSp>
        <p:nvGrpSpPr>
          <p:cNvPr id="11" name="Group 10">
            <a:extLst>
              <a:ext uri="{FF2B5EF4-FFF2-40B4-BE49-F238E27FC236}">
                <a16:creationId xmlns:a16="http://schemas.microsoft.com/office/drawing/2014/main" xmlns="" id="{9795E515-5F57-431F-9A0D-3A0419DF7572}"/>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a:extLst>
                <a:ext uri="{FF2B5EF4-FFF2-40B4-BE49-F238E27FC236}">
                  <a16:creationId xmlns:a16="http://schemas.microsoft.com/office/drawing/2014/main" xmlns="" id="{D45BCBFE-0478-4767-BF2E-FC2C548BA62F}"/>
                </a:ext>
                <a:ext uri="{C183D7F6-B498-43B3-948B-1728B52AA6E4}">
                  <adec:decorative xmlns="" xmlns:adec="http://schemas.microsoft.com/office/drawing/2017/decorative" val="1"/>
                </a:ext>
              </a:extLst>
            </p:cNvPr>
            <p:cNvSpPr>
              <a:spLocks noChangeArrowheads="1"/>
            </p:cNvSpPr>
            <p:nvPr>
              <p:extLst>
                <p:ext uri="{386F3935-93C4-4BCD-93E2-E3B085C9AB24}">
                  <p16:designElem xmlns:p16="http://schemas.microsoft.com/office/powerpoint/2015/main" xmlns="" val="1"/>
                </p:ext>
              </p:extLst>
            </p:nvPr>
          </p:nvSpPr>
          <p:spPr bwMode="auto">
            <a:xfrm>
              <a:off x="1209675" y="4763"/>
              <a:ext cx="23813" cy="2181225"/>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sp>
          <p:nvSpPr>
            <p:cNvPr id="13" name="Freeform 6">
              <a:extLst>
                <a:ext uri="{FF2B5EF4-FFF2-40B4-BE49-F238E27FC236}">
                  <a16:creationId xmlns:a16="http://schemas.microsoft.com/office/drawing/2014/main" xmlns="" id="{E903928F-F6DA-470C-81A0-CF7D9DE03418}"/>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xmlns=""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4" name="Freeform 7">
              <a:extLst>
                <a:ext uri="{FF2B5EF4-FFF2-40B4-BE49-F238E27FC236}">
                  <a16:creationId xmlns:a16="http://schemas.microsoft.com/office/drawing/2014/main" xmlns="" id="{ADA095F6-E326-4450-A2D6-DB2BF989B877}"/>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xmlns=""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5" name="Rectangle 8">
              <a:extLst>
                <a:ext uri="{FF2B5EF4-FFF2-40B4-BE49-F238E27FC236}">
                  <a16:creationId xmlns:a16="http://schemas.microsoft.com/office/drawing/2014/main" xmlns="" id="{6B067F9A-FDF2-49EC-B4FF-CD4B90F78923}"/>
                </a:ext>
                <a:ext uri="{C183D7F6-B498-43B3-948B-1728B52AA6E4}">
                  <adec:decorative xmlns="" xmlns:adec="http://schemas.microsoft.com/office/drawing/2017/decorative" val="1"/>
                </a:ext>
              </a:extLst>
            </p:cNvPr>
            <p:cNvSpPr>
              <a:spLocks noChangeArrowheads="1"/>
            </p:cNvSpPr>
            <p:nvPr>
              <p:extLst>
                <p:ext uri="{386F3935-93C4-4BCD-93E2-E3B085C9AB24}">
                  <p16:designElem xmlns:p16="http://schemas.microsoft.com/office/powerpoint/2015/main" xmlns="" val="1"/>
                </p:ext>
              </p:extLst>
            </p:nvPr>
          </p:nvSpPr>
          <p:spPr bwMode="auto">
            <a:xfrm>
              <a:off x="414338" y="9525"/>
              <a:ext cx="28575" cy="4481513"/>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sp>
          <p:nvSpPr>
            <p:cNvPr id="16" name="Freeform 9">
              <a:extLst>
                <a:ext uri="{FF2B5EF4-FFF2-40B4-BE49-F238E27FC236}">
                  <a16:creationId xmlns:a16="http://schemas.microsoft.com/office/drawing/2014/main" xmlns="" id="{F1331213-D19D-49FC-8616-168A14565A88}"/>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xmlns=""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7" name="Freeform 10">
              <a:extLst>
                <a:ext uri="{FF2B5EF4-FFF2-40B4-BE49-F238E27FC236}">
                  <a16:creationId xmlns:a16="http://schemas.microsoft.com/office/drawing/2014/main" xmlns="" id="{2ADFE242-96FC-4A14-8C59-90CD6DE1D9F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8" name="Freeform 11">
              <a:extLst>
                <a:ext uri="{FF2B5EF4-FFF2-40B4-BE49-F238E27FC236}">
                  <a16:creationId xmlns:a16="http://schemas.microsoft.com/office/drawing/2014/main" xmlns="" id="{6A97B7BC-40BD-494B-9C6B-AF3045559A3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9" name="Freeform 12">
              <a:extLst>
                <a:ext uri="{FF2B5EF4-FFF2-40B4-BE49-F238E27FC236}">
                  <a16:creationId xmlns:a16="http://schemas.microsoft.com/office/drawing/2014/main" xmlns="" id="{3D7F35CF-F44C-491F-904D-A31ED832137B}"/>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xmlns=""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0" name="Freeform 13">
              <a:extLst>
                <a:ext uri="{FF2B5EF4-FFF2-40B4-BE49-F238E27FC236}">
                  <a16:creationId xmlns:a16="http://schemas.microsoft.com/office/drawing/2014/main" xmlns="" id="{84D9BF7E-18C2-452C-B139-4ED58D7A03C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1" name="Freeform 14">
              <a:extLst>
                <a:ext uri="{FF2B5EF4-FFF2-40B4-BE49-F238E27FC236}">
                  <a16:creationId xmlns:a16="http://schemas.microsoft.com/office/drawing/2014/main" xmlns="" id="{700A6223-AD38-426F-A6FE-7926CAEF31C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2" name="Freeform 15">
              <a:extLst>
                <a:ext uri="{FF2B5EF4-FFF2-40B4-BE49-F238E27FC236}">
                  <a16:creationId xmlns:a16="http://schemas.microsoft.com/office/drawing/2014/main" xmlns="" id="{D172AA94-449F-45EB-94E6-67C186C32DDE}"/>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xmlns=""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3" name="Freeform 16">
              <a:extLst>
                <a:ext uri="{FF2B5EF4-FFF2-40B4-BE49-F238E27FC236}">
                  <a16:creationId xmlns:a16="http://schemas.microsoft.com/office/drawing/2014/main" xmlns="" id="{A7D4F697-8937-4F4C-83C5-770B3FCB8286}"/>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xmlns=""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4" name="Freeform 17">
              <a:extLst>
                <a:ext uri="{FF2B5EF4-FFF2-40B4-BE49-F238E27FC236}">
                  <a16:creationId xmlns:a16="http://schemas.microsoft.com/office/drawing/2014/main" xmlns="" id="{10AF1D59-5117-4D47-8414-4BB61F944BD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5" name="Freeform 18">
              <a:extLst>
                <a:ext uri="{FF2B5EF4-FFF2-40B4-BE49-F238E27FC236}">
                  <a16:creationId xmlns:a16="http://schemas.microsoft.com/office/drawing/2014/main" xmlns="" id="{2387DC33-88B3-4718-8C94-41659EA33A94}"/>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xmlns=""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6" name="Freeform 19">
              <a:extLst>
                <a:ext uri="{FF2B5EF4-FFF2-40B4-BE49-F238E27FC236}">
                  <a16:creationId xmlns:a16="http://schemas.microsoft.com/office/drawing/2014/main" xmlns="" id="{D4E7EC64-4763-4F04-B2E4-E400364D728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7" name="Freeform 20">
              <a:extLst>
                <a:ext uri="{FF2B5EF4-FFF2-40B4-BE49-F238E27FC236}">
                  <a16:creationId xmlns:a16="http://schemas.microsoft.com/office/drawing/2014/main" xmlns="" id="{581717DF-9FD4-47CB-9579-E34DF7E8754F}"/>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xmlns=""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8" name="Freeform 21">
              <a:extLst>
                <a:ext uri="{FF2B5EF4-FFF2-40B4-BE49-F238E27FC236}">
                  <a16:creationId xmlns:a16="http://schemas.microsoft.com/office/drawing/2014/main" xmlns="" id="{BCD8EF50-6E58-4B2D-90B6-AFF236A73BC1}"/>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xmlns=""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9" name="Freeform 22">
              <a:extLst>
                <a:ext uri="{FF2B5EF4-FFF2-40B4-BE49-F238E27FC236}">
                  <a16:creationId xmlns:a16="http://schemas.microsoft.com/office/drawing/2014/main" xmlns="" id="{6524A268-142A-4CBF-BB8B-DC1FCBC8F78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0" name="Freeform 23">
              <a:extLst>
                <a:ext uri="{FF2B5EF4-FFF2-40B4-BE49-F238E27FC236}">
                  <a16:creationId xmlns:a16="http://schemas.microsoft.com/office/drawing/2014/main" xmlns="" id="{56A0E6F3-B76B-4813-B44B-56CE11A8A0C4}"/>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xmlns=""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1" name="Freeform 24">
              <a:extLst>
                <a:ext uri="{FF2B5EF4-FFF2-40B4-BE49-F238E27FC236}">
                  <a16:creationId xmlns:a16="http://schemas.microsoft.com/office/drawing/2014/main" xmlns="" id="{A74CED8D-B902-4B76-9CC8-30A09B2FA191}"/>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xmlns=""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2" name="Freeform 25">
              <a:extLst>
                <a:ext uri="{FF2B5EF4-FFF2-40B4-BE49-F238E27FC236}">
                  <a16:creationId xmlns:a16="http://schemas.microsoft.com/office/drawing/2014/main" xmlns="" id="{ED007BD7-ED56-4566-B1FF-707160024A6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3" name="Freeform 26">
              <a:extLst>
                <a:ext uri="{FF2B5EF4-FFF2-40B4-BE49-F238E27FC236}">
                  <a16:creationId xmlns:a16="http://schemas.microsoft.com/office/drawing/2014/main" xmlns="" id="{90AD48D2-5BC8-4C80-B126-B1A201242B8C}"/>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xmlns=""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4" name="Freeform 27">
              <a:extLst>
                <a:ext uri="{FF2B5EF4-FFF2-40B4-BE49-F238E27FC236}">
                  <a16:creationId xmlns:a16="http://schemas.microsoft.com/office/drawing/2014/main" xmlns="" id="{BE14C82F-9F35-4D61-B758-7BCE32DECBF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5" name="Freeform 28">
              <a:extLst>
                <a:ext uri="{FF2B5EF4-FFF2-40B4-BE49-F238E27FC236}">
                  <a16:creationId xmlns:a16="http://schemas.microsoft.com/office/drawing/2014/main" xmlns="" id="{6540CE06-9028-497A-AC64-CF0ED60A7452}"/>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xmlns=""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6" name="Freeform 29">
              <a:extLst>
                <a:ext uri="{FF2B5EF4-FFF2-40B4-BE49-F238E27FC236}">
                  <a16:creationId xmlns:a16="http://schemas.microsoft.com/office/drawing/2014/main" xmlns="" id="{A4825B3B-52CD-4F08-BA02-6C2B0EFEDE9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7" name="Freeform 30">
              <a:extLst>
                <a:ext uri="{FF2B5EF4-FFF2-40B4-BE49-F238E27FC236}">
                  <a16:creationId xmlns:a16="http://schemas.microsoft.com/office/drawing/2014/main" xmlns="" id="{6877A5EF-B8B8-44D3-AA57-4BBF89206D34}"/>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xmlns=""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8" name="Freeform 31">
              <a:extLst>
                <a:ext uri="{FF2B5EF4-FFF2-40B4-BE49-F238E27FC236}">
                  <a16:creationId xmlns:a16="http://schemas.microsoft.com/office/drawing/2014/main" xmlns="" id="{00BB365C-9180-4208-92CF-AB6A88848CF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9" name="Freeform 32">
              <a:extLst>
                <a:ext uri="{FF2B5EF4-FFF2-40B4-BE49-F238E27FC236}">
                  <a16:creationId xmlns:a16="http://schemas.microsoft.com/office/drawing/2014/main" xmlns="" id="{8D1134D2-53A6-41D5-AC1A-5254A2FBD08A}"/>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xmlns=""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0" name="Rectangle 33">
              <a:extLst>
                <a:ext uri="{FF2B5EF4-FFF2-40B4-BE49-F238E27FC236}">
                  <a16:creationId xmlns:a16="http://schemas.microsoft.com/office/drawing/2014/main" xmlns="" id="{24C7FA73-07CD-479A-9B9E-DAD4D3B2BFC0}"/>
                </a:ext>
                <a:ext uri="{C183D7F6-B498-43B3-948B-1728B52AA6E4}">
                  <adec:decorative xmlns="" xmlns:adec="http://schemas.microsoft.com/office/drawing/2017/decorative" val="1"/>
                </a:ext>
              </a:extLst>
            </p:cNvPr>
            <p:cNvSpPr>
              <a:spLocks noChangeArrowheads="1"/>
            </p:cNvSpPr>
            <p:nvPr>
              <p:extLst>
                <p:ext uri="{386F3935-93C4-4BCD-93E2-E3B085C9AB24}">
                  <p16:designElem xmlns:p16="http://schemas.microsoft.com/office/powerpoint/2015/main" xmlns="" val="1"/>
                </p:ext>
              </p:extLst>
            </p:nvPr>
          </p:nvSpPr>
          <p:spPr bwMode="auto">
            <a:xfrm>
              <a:off x="642938" y="6610350"/>
              <a:ext cx="23813" cy="242888"/>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sp>
          <p:nvSpPr>
            <p:cNvPr id="41" name="Freeform 34">
              <a:extLst>
                <a:ext uri="{FF2B5EF4-FFF2-40B4-BE49-F238E27FC236}">
                  <a16:creationId xmlns:a16="http://schemas.microsoft.com/office/drawing/2014/main" xmlns="" id="{AB24DF92-B081-4701-B58D-913261A00D7D}"/>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xmlns=""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2" name="Freeform 35">
              <a:extLst>
                <a:ext uri="{FF2B5EF4-FFF2-40B4-BE49-F238E27FC236}">
                  <a16:creationId xmlns:a16="http://schemas.microsoft.com/office/drawing/2014/main" xmlns="" id="{AB4DF275-6B82-4AA9-A7A9-138E631E30B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3" name="Freeform 36">
              <a:extLst>
                <a:ext uri="{FF2B5EF4-FFF2-40B4-BE49-F238E27FC236}">
                  <a16:creationId xmlns:a16="http://schemas.microsoft.com/office/drawing/2014/main" xmlns="" id="{972A3812-16AD-453E-B1E6-9F39894F79A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4" name="Freeform 37">
              <a:extLst>
                <a:ext uri="{FF2B5EF4-FFF2-40B4-BE49-F238E27FC236}">
                  <a16:creationId xmlns:a16="http://schemas.microsoft.com/office/drawing/2014/main" xmlns="" id="{8FB6759A-BAD8-4073-86A2-6DDD73DE2AF2}"/>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xmlns=""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5" name="Freeform 38">
              <a:extLst>
                <a:ext uri="{FF2B5EF4-FFF2-40B4-BE49-F238E27FC236}">
                  <a16:creationId xmlns:a16="http://schemas.microsoft.com/office/drawing/2014/main" xmlns="" id="{9FCCB0F4-1178-47C1-9EE2-234EA715C16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6" name="Freeform 39">
              <a:extLst>
                <a:ext uri="{FF2B5EF4-FFF2-40B4-BE49-F238E27FC236}">
                  <a16:creationId xmlns:a16="http://schemas.microsoft.com/office/drawing/2014/main" xmlns="" id="{CB01BF0B-7EB0-4C18-80BE-20D2EAC0486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7" name="Freeform 40">
              <a:extLst>
                <a:ext uri="{FF2B5EF4-FFF2-40B4-BE49-F238E27FC236}">
                  <a16:creationId xmlns:a16="http://schemas.microsoft.com/office/drawing/2014/main" xmlns="" id="{3266E9DA-C937-48E0-8F98-90A467760F12}"/>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xmlns=""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8" name="Freeform 41">
              <a:extLst>
                <a:ext uri="{FF2B5EF4-FFF2-40B4-BE49-F238E27FC236}">
                  <a16:creationId xmlns:a16="http://schemas.microsoft.com/office/drawing/2014/main" xmlns="" id="{A8A9C00D-0425-4E68-A1DE-BCE5BD6BBDE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9" name="Freeform 42">
              <a:extLst>
                <a:ext uri="{FF2B5EF4-FFF2-40B4-BE49-F238E27FC236}">
                  <a16:creationId xmlns:a16="http://schemas.microsoft.com/office/drawing/2014/main" xmlns="" id="{46230904-E744-4B55-84FF-826A6B737BF9}"/>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xmlns=""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0" name="Freeform 43">
              <a:extLst>
                <a:ext uri="{FF2B5EF4-FFF2-40B4-BE49-F238E27FC236}">
                  <a16:creationId xmlns:a16="http://schemas.microsoft.com/office/drawing/2014/main" xmlns="" id="{D4291668-8AF0-4784-BC06-870768F53F4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1" name="Freeform 44">
              <a:extLst>
                <a:ext uri="{FF2B5EF4-FFF2-40B4-BE49-F238E27FC236}">
                  <a16:creationId xmlns:a16="http://schemas.microsoft.com/office/drawing/2014/main" xmlns="" id="{D917DCBD-774B-4AAF-92AE-D18289FFC4D5}"/>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xmlns=""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2" name="Rectangle 45">
              <a:extLst>
                <a:ext uri="{FF2B5EF4-FFF2-40B4-BE49-F238E27FC236}">
                  <a16:creationId xmlns:a16="http://schemas.microsoft.com/office/drawing/2014/main" xmlns="" id="{9E50122E-0F19-4D65-9CB2-E22C3EA84ACD}"/>
                </a:ext>
                <a:ext uri="{C183D7F6-B498-43B3-948B-1728B52AA6E4}">
                  <adec:decorative xmlns="" xmlns:adec="http://schemas.microsoft.com/office/drawing/2017/decorative" val="1"/>
                </a:ext>
              </a:extLst>
            </p:cNvPr>
            <p:cNvSpPr>
              <a:spLocks noChangeArrowheads="1"/>
            </p:cNvSpPr>
            <p:nvPr>
              <p:extLst>
                <p:ext uri="{386F3935-93C4-4BCD-93E2-E3B085C9AB24}">
                  <p16:designElem xmlns:p16="http://schemas.microsoft.com/office/powerpoint/2015/main" xmlns="" val="1"/>
                </p:ext>
              </p:extLst>
            </p:nvPr>
          </p:nvSpPr>
          <p:spPr bwMode="auto">
            <a:xfrm>
              <a:off x="1228725" y="4662488"/>
              <a:ext cx="23813" cy="2181225"/>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sp>
          <p:nvSpPr>
            <p:cNvPr id="53" name="Freeform 46">
              <a:extLst>
                <a:ext uri="{FF2B5EF4-FFF2-40B4-BE49-F238E27FC236}">
                  <a16:creationId xmlns:a16="http://schemas.microsoft.com/office/drawing/2014/main" xmlns="" id="{BC28A765-6E8B-4352-BD0C-35474F70AC8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4" name="Freeform 47">
              <a:extLst>
                <a:ext uri="{FF2B5EF4-FFF2-40B4-BE49-F238E27FC236}">
                  <a16:creationId xmlns:a16="http://schemas.microsoft.com/office/drawing/2014/main" xmlns="" id="{0AC30A17-F494-44EB-9817-1B8B255CE463}"/>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xmlns=""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5" name="Freeform 48">
              <a:extLst>
                <a:ext uri="{FF2B5EF4-FFF2-40B4-BE49-F238E27FC236}">
                  <a16:creationId xmlns:a16="http://schemas.microsoft.com/office/drawing/2014/main" xmlns="" id="{6088D59F-32BD-4932-9C22-9AA0FCDA74A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6" name="Freeform 49">
              <a:extLst>
                <a:ext uri="{FF2B5EF4-FFF2-40B4-BE49-F238E27FC236}">
                  <a16:creationId xmlns:a16="http://schemas.microsoft.com/office/drawing/2014/main" xmlns="" id="{B18BBE45-5F21-47FA-B291-AC802D71556A}"/>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xmlns=""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7" name="Freeform 50">
              <a:extLst>
                <a:ext uri="{FF2B5EF4-FFF2-40B4-BE49-F238E27FC236}">
                  <a16:creationId xmlns:a16="http://schemas.microsoft.com/office/drawing/2014/main" xmlns="" id="{A1BD992D-1C4B-4E69-A627-A45D8958E0D3}"/>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xmlns=""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8" name="Freeform 51">
              <a:extLst>
                <a:ext uri="{FF2B5EF4-FFF2-40B4-BE49-F238E27FC236}">
                  <a16:creationId xmlns:a16="http://schemas.microsoft.com/office/drawing/2014/main" xmlns="" id="{571C0498-7105-455E-8B0A-233F850F18E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9" name="Freeform 52">
              <a:extLst>
                <a:ext uri="{FF2B5EF4-FFF2-40B4-BE49-F238E27FC236}">
                  <a16:creationId xmlns:a16="http://schemas.microsoft.com/office/drawing/2014/main" xmlns="" id="{F6FA78CC-C0B1-422F-B535-05580A9716A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0" name="Freeform 53">
              <a:extLst>
                <a:ext uri="{FF2B5EF4-FFF2-40B4-BE49-F238E27FC236}">
                  <a16:creationId xmlns:a16="http://schemas.microsoft.com/office/drawing/2014/main" xmlns="" id="{49A1BACF-EE5E-46F8-8968-D4CF18BC0112}"/>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xmlns=""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1" name="Freeform 54">
              <a:extLst>
                <a:ext uri="{FF2B5EF4-FFF2-40B4-BE49-F238E27FC236}">
                  <a16:creationId xmlns:a16="http://schemas.microsoft.com/office/drawing/2014/main" xmlns="" id="{0AF8DFAF-8AF7-453E-AED7-89E59FBD7DB5}"/>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xmlns=""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2" name="Freeform 55">
              <a:extLst>
                <a:ext uri="{FF2B5EF4-FFF2-40B4-BE49-F238E27FC236}">
                  <a16:creationId xmlns:a16="http://schemas.microsoft.com/office/drawing/2014/main" xmlns="" id="{F8C26D97-8DA4-4556-92E4-2AE66B365B9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3" name="Freeform 56">
              <a:extLst>
                <a:ext uri="{FF2B5EF4-FFF2-40B4-BE49-F238E27FC236}">
                  <a16:creationId xmlns:a16="http://schemas.microsoft.com/office/drawing/2014/main" xmlns="" id="{EEF9D855-A8A7-44CC-919C-BEA327F2542B}"/>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xmlns=""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4" name="Freeform 57">
              <a:extLst>
                <a:ext uri="{FF2B5EF4-FFF2-40B4-BE49-F238E27FC236}">
                  <a16:creationId xmlns:a16="http://schemas.microsoft.com/office/drawing/2014/main" xmlns="" id="{11F0B045-803C-4067-A182-066EEB2C4F9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5" name="Freeform 58">
              <a:extLst>
                <a:ext uri="{FF2B5EF4-FFF2-40B4-BE49-F238E27FC236}">
                  <a16:creationId xmlns:a16="http://schemas.microsoft.com/office/drawing/2014/main" xmlns="" id="{3C1FCACB-EFEF-4B54-99A6-E327A637C25B}"/>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xmlns=""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grpSp>
      <p:grpSp>
        <p:nvGrpSpPr>
          <p:cNvPr id="67" name="Group 66">
            <a:extLst>
              <a:ext uri="{FF2B5EF4-FFF2-40B4-BE49-F238E27FC236}">
                <a16:creationId xmlns:a16="http://schemas.microsoft.com/office/drawing/2014/main" xmlns="" id="{AD579530-1077-46B3-BD5C-81BB270A1D5B}"/>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1"/>
            <a:ext cx="12192003" cy="6858001"/>
            <a:chOff x="0" y="-1"/>
            <a:chExt cx="12192003" cy="6858001"/>
          </a:xfrm>
        </p:grpSpPr>
        <p:sp useBgFill="1">
          <p:nvSpPr>
            <p:cNvPr id="68" name="Rectangle 67">
              <a:extLst>
                <a:ext uri="{FF2B5EF4-FFF2-40B4-BE49-F238E27FC236}">
                  <a16:creationId xmlns:a16="http://schemas.microsoft.com/office/drawing/2014/main" xmlns="" id="{ACBB106A-B366-4349-B59F-E8FBDADD82A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9" name="Picture 2">
              <a:extLst>
                <a:ext uri="{FF2B5EF4-FFF2-40B4-BE49-F238E27FC236}">
                  <a16:creationId xmlns:a16="http://schemas.microsoft.com/office/drawing/2014/main" xmlns="" id="{113FC03B-24E4-4A3F-9626-CC7F6356BC9E}"/>
                </a:ext>
                <a:ext uri="{C183D7F6-B498-43B3-948B-1728B52AA6E4}">
                  <adec:decorative xmlns="" xmlns:adec="http://schemas.microsoft.com/office/drawing/2017/decorative" val="1"/>
                </a:ext>
              </a:extLst>
            </p:cNvPr>
            <p:cNvPicPr>
              <a:picLocks noChangeAspect="1" noChangeArrowheads="1"/>
            </p:cNvPicPr>
            <p:nvPr>
              <p:extLst>
                <p:ext uri="{386F3935-93C4-4BCD-93E2-E3B085C9AB24}">
                  <p16:designElem xmlns:p16="http://schemas.microsoft.com/office/powerpoint/2015/main" xmlns=""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p14="http://schemas.microsoft.com/office/powerpoint/2010/main" xmlns:a14="http://schemas.microsoft.com/office/drawing/2010/main" xmlns:a16="http://schemas.microsoft.com/office/drawing/2014/main" xmlns="">
                  <a:solidFill>
                    <a:srgbClr val="FFFFFF"/>
                  </a:solidFill>
                </a14:hiddenFill>
              </a:ext>
            </a:extLst>
          </p:spPr>
        </p:pic>
      </p:grpSp>
      <p:grpSp>
        <p:nvGrpSpPr>
          <p:cNvPr id="71" name="Group 70">
            <a:extLst>
              <a:ext uri="{FF2B5EF4-FFF2-40B4-BE49-F238E27FC236}">
                <a16:creationId xmlns:a16="http://schemas.microsoft.com/office/drawing/2014/main" xmlns="" id="{83F79A5F-63B5-4802-B39B-BF0F89DDDA15}"/>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605895" y="2235200"/>
            <a:ext cx="10982062" cy="2396067"/>
            <a:chOff x="605895" y="2235200"/>
            <a:chExt cx="10982062" cy="2396067"/>
          </a:xfrm>
        </p:grpSpPr>
        <p:sp>
          <p:nvSpPr>
            <p:cNvPr id="72" name="Round Diagonal Corner Rectangle 7">
              <a:extLst>
                <a:ext uri="{FF2B5EF4-FFF2-40B4-BE49-F238E27FC236}">
                  <a16:creationId xmlns:a16="http://schemas.microsoft.com/office/drawing/2014/main" xmlns="" id="{00D14BF7-A799-4EDA-8C19-CED0B8EC523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a:xfrm>
              <a:off x="2582333" y="2235200"/>
              <a:ext cx="7027334" cy="2396067"/>
            </a:xfrm>
            <a:prstGeom prst="round2DiagRect">
              <a:avLst>
                <a:gd name="adj1" fmla="val 9246"/>
                <a:gd name="adj2" fmla="val 0"/>
              </a:avLst>
            </a:prstGeom>
            <a:solidFill>
              <a:schemeClr val="bg1">
                <a:alpha val="80000"/>
              </a:schemeClr>
            </a:solidFill>
            <a:ln w="19050" cap="sq">
              <a:solidFill>
                <a:schemeClr val="tx2">
                  <a:alpha val="60000"/>
                </a:schemeClr>
              </a:solidFill>
              <a:miter lim="800000"/>
            </a:ln>
            <a:effectLst>
              <a:outerShdw blurRad="889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xmlns="" id="{AF292344-73C8-4E53-85C0-8CDB23EB53B9}"/>
                </a:ext>
                <a:ext uri="{C183D7F6-B498-43B3-948B-1728B52AA6E4}">
                  <adec:decorative xmlns="" xmlns:adec="http://schemas.microsoft.com/office/drawing/2017/decorative" val="1"/>
                </a:ext>
              </a:extLst>
            </p:cNvPr>
            <p:cNvGrpSpPr/>
            <p:nvPr>
              <p:extLst>
                <p:ext uri="{386F3935-93C4-4BCD-93E2-E3B085C9AB24}">
                  <p16:designElem xmlns:p16="http://schemas.microsoft.com/office/powerpoint/2015/main" xmlns="" val="1"/>
                </p:ext>
              </p:extLst>
            </p:nvPr>
          </p:nvGrpSpPr>
          <p:grpSpPr>
            <a:xfrm>
              <a:off x="605895" y="2900097"/>
              <a:ext cx="10982062" cy="1211524"/>
              <a:chOff x="605895" y="2900097"/>
              <a:chExt cx="10982062" cy="1211524"/>
            </a:xfrm>
          </p:grpSpPr>
          <p:sp>
            <p:nvSpPr>
              <p:cNvPr id="74" name="Freeform 32">
                <a:extLst>
                  <a:ext uri="{FF2B5EF4-FFF2-40B4-BE49-F238E27FC236}">
                    <a16:creationId xmlns:a16="http://schemas.microsoft.com/office/drawing/2014/main" xmlns="" id="{4781E776-A0A7-4FB6-958B-8389BBA5697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rot="5400000" flipV="1">
                <a:off x="9653587" y="3379784"/>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solidFill>
                <a:schemeClr val="tx2">
                  <a:alpha val="60000"/>
                </a:schemeClr>
              </a:solidFill>
              <a:ln>
                <a:noFill/>
              </a:ln>
              <a:effectLst>
                <a:outerShdw blurRad="50800" dist="38100" dir="2700000" algn="tl" rotWithShape="0">
                  <a:srgbClr val="000000">
                    <a:alpha val="58000"/>
                  </a:srgbClr>
                </a:outerShdw>
              </a:effectLst>
              <a:extLst/>
            </p:spPr>
          </p:sp>
          <p:sp>
            <p:nvSpPr>
              <p:cNvPr id="75" name="Freeform 33">
                <a:extLst>
                  <a:ext uri="{FF2B5EF4-FFF2-40B4-BE49-F238E27FC236}">
                    <a16:creationId xmlns:a16="http://schemas.microsoft.com/office/drawing/2014/main" xmlns="" id="{0F004D56-F177-45BC-8965-B72DB88A0859}"/>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xmlns="" val="1"/>
                  </p:ext>
                </p:extLst>
              </p:nvPr>
            </p:nvSpPr>
            <p:spPr bwMode="auto">
              <a:xfrm rot="5400000" flipV="1">
                <a:off x="10078244" y="3310728"/>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solidFill>
                <a:schemeClr val="tx2">
                  <a:alpha val="60000"/>
                </a:schemeClr>
              </a:solidFill>
              <a:ln>
                <a:noFill/>
              </a:ln>
              <a:effectLst>
                <a:outerShdw blurRad="50800" dist="38100" dir="2700000" algn="tl" rotWithShape="0">
                  <a:srgbClr val="000000">
                    <a:alpha val="58000"/>
                  </a:srgbClr>
                </a:outerShdw>
              </a:effectLst>
              <a:extLst/>
            </p:spPr>
          </p:sp>
          <p:sp>
            <p:nvSpPr>
              <p:cNvPr id="76" name="Freeform 34">
                <a:extLst>
                  <a:ext uri="{FF2B5EF4-FFF2-40B4-BE49-F238E27FC236}">
                    <a16:creationId xmlns:a16="http://schemas.microsoft.com/office/drawing/2014/main" xmlns="" id="{5F2F1F83-817B-4678-B0AE-8FFDC49FC825}"/>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xmlns="" val="1"/>
                  </p:ext>
                </p:extLst>
              </p:nvPr>
            </p:nvSpPr>
            <p:spPr bwMode="auto">
              <a:xfrm rot="5400000" flipV="1">
                <a:off x="11146631" y="3574253"/>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a:extLst/>
            </p:spPr>
          </p:sp>
          <p:sp>
            <p:nvSpPr>
              <p:cNvPr id="77" name="Freeform 37">
                <a:extLst>
                  <a:ext uri="{FF2B5EF4-FFF2-40B4-BE49-F238E27FC236}">
                    <a16:creationId xmlns:a16="http://schemas.microsoft.com/office/drawing/2014/main" xmlns="" id="{F908EB47-32F4-4E82-BF56-FD25BB07474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rot="5400000" flipV="1">
                <a:off x="10230644" y="3034502"/>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solidFill>
                <a:schemeClr val="tx2">
                  <a:alpha val="60000"/>
                </a:schemeClr>
              </a:solidFill>
              <a:ln>
                <a:noFill/>
              </a:ln>
              <a:effectLst>
                <a:outerShdw blurRad="50800" dist="38100" dir="2700000" algn="tl" rotWithShape="0">
                  <a:srgbClr val="000000">
                    <a:alpha val="58000"/>
                  </a:srgbClr>
                </a:outerShdw>
              </a:effectLst>
              <a:extLst/>
            </p:spPr>
          </p:sp>
          <p:sp>
            <p:nvSpPr>
              <p:cNvPr id="78" name="Freeform 35">
                <a:extLst>
                  <a:ext uri="{FF2B5EF4-FFF2-40B4-BE49-F238E27FC236}">
                    <a16:creationId xmlns:a16="http://schemas.microsoft.com/office/drawing/2014/main" xmlns="" id="{0966000D-B975-4E8A-9BF2-EACF2164050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rot="5400000">
                <a:off x="10034587" y="256275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solidFill>
                <a:schemeClr val="tx2">
                  <a:alpha val="60000"/>
                </a:schemeClr>
              </a:solidFill>
              <a:ln>
                <a:noFill/>
              </a:ln>
              <a:effectLst>
                <a:outerShdw blurRad="50800" dist="38100" dir="2700000" algn="tl" rotWithShape="0">
                  <a:srgbClr val="000000">
                    <a:alpha val="58000"/>
                  </a:srgbClr>
                </a:outerShdw>
              </a:effectLst>
              <a:extLst/>
            </p:spPr>
          </p:sp>
          <p:sp>
            <p:nvSpPr>
              <p:cNvPr id="79" name="Freeform 36">
                <a:extLst>
                  <a:ext uri="{FF2B5EF4-FFF2-40B4-BE49-F238E27FC236}">
                    <a16:creationId xmlns:a16="http://schemas.microsoft.com/office/drawing/2014/main" xmlns="" id="{A9554499-6796-4AEE-B012-34A5B9A585A6}"/>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xmlns="" val="1"/>
                  </p:ext>
                </p:extLst>
              </p:nvPr>
            </p:nvSpPr>
            <p:spPr bwMode="auto">
              <a:xfrm rot="5400000">
                <a:off x="10747375" y="3232679"/>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solidFill>
                <a:schemeClr val="tx2">
                  <a:alpha val="60000"/>
                </a:schemeClr>
              </a:solidFill>
              <a:ln>
                <a:noFill/>
              </a:ln>
              <a:effectLst>
                <a:outerShdw blurRad="50800" dist="38100" dir="2700000" algn="tl" rotWithShape="0">
                  <a:srgbClr val="000000">
                    <a:alpha val="58000"/>
                  </a:srgbClr>
                </a:outerShdw>
              </a:effectLst>
              <a:extLst/>
            </p:spPr>
          </p:sp>
          <p:sp>
            <p:nvSpPr>
              <p:cNvPr id="80" name="Freeform 38">
                <a:extLst>
                  <a:ext uri="{FF2B5EF4-FFF2-40B4-BE49-F238E27FC236}">
                    <a16:creationId xmlns:a16="http://schemas.microsoft.com/office/drawing/2014/main" xmlns="" id="{9DD40864-34BD-491F-B591-180E7B32C121}"/>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xmlns="" val="1"/>
                  </p:ext>
                </p:extLst>
              </p:nvPr>
            </p:nvSpPr>
            <p:spPr bwMode="auto">
              <a:xfrm rot="5400000">
                <a:off x="11399044" y="3095360"/>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a:extLst/>
            </p:spPr>
          </p:sp>
          <p:sp>
            <p:nvSpPr>
              <p:cNvPr id="81" name="Freeform 39">
                <a:extLst>
                  <a:ext uri="{FF2B5EF4-FFF2-40B4-BE49-F238E27FC236}">
                    <a16:creationId xmlns:a16="http://schemas.microsoft.com/office/drawing/2014/main" xmlns="" id="{2623F54C-4373-4D30-90DB-3129BDDF54A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rot="5400000">
                <a:off x="10353675" y="2153178"/>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solidFill>
                <a:schemeClr val="tx2">
                  <a:alpha val="60000"/>
                </a:schemeClr>
              </a:solidFill>
              <a:ln>
                <a:noFill/>
              </a:ln>
              <a:effectLst>
                <a:outerShdw blurRad="50800" dist="38100" dir="2700000" algn="tl" rotWithShape="0">
                  <a:srgbClr val="000000">
                    <a:alpha val="58000"/>
                  </a:srgbClr>
                </a:outerShdw>
              </a:effectLst>
              <a:extLst/>
            </p:spPr>
          </p:sp>
          <p:sp>
            <p:nvSpPr>
              <p:cNvPr id="82" name="Freeform 40">
                <a:extLst>
                  <a:ext uri="{FF2B5EF4-FFF2-40B4-BE49-F238E27FC236}">
                    <a16:creationId xmlns:a16="http://schemas.microsoft.com/office/drawing/2014/main" xmlns="" id="{1FF42884-D4B2-462F-9FA7-4FA892532245}"/>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xmlns="" val="1"/>
                  </p:ext>
                </p:extLst>
              </p:nvPr>
            </p:nvSpPr>
            <p:spPr bwMode="auto">
              <a:xfrm rot="5400000">
                <a:off x="9848850" y="330887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a:extLst/>
            </p:spPr>
          </p:sp>
          <p:sp>
            <p:nvSpPr>
              <p:cNvPr id="83" name="Rectangle 41">
                <a:extLst>
                  <a:ext uri="{FF2B5EF4-FFF2-40B4-BE49-F238E27FC236}">
                    <a16:creationId xmlns:a16="http://schemas.microsoft.com/office/drawing/2014/main" xmlns="" id="{27F4D4BA-37F5-4D54-BDFF-733F621D5DB0}"/>
                  </a:ext>
                  <a:ext uri="{C183D7F6-B498-43B3-948B-1728B52AA6E4}">
                    <adec:decorative xmlns="" xmlns:adec="http://schemas.microsoft.com/office/drawing/2017/decorative" val="1"/>
                  </a:ext>
                </a:extLst>
              </p:cNvPr>
              <p:cNvSpPr>
                <a:spLocks noChangeArrowheads="1"/>
              </p:cNvSpPr>
              <p:nvPr>
                <p:extLst>
                  <p:ext uri="{386F3935-93C4-4BCD-93E2-E3B085C9AB24}">
                    <p16:designElem xmlns:p16="http://schemas.microsoft.com/office/powerpoint/2015/main" xmlns="" val="1"/>
                  </p:ext>
                </p:extLst>
              </p:nvPr>
            </p:nvSpPr>
            <p:spPr bwMode="auto">
              <a:xfrm rot="5400000">
                <a:off x="9721056" y="3284272"/>
                <a:ext cx="23813" cy="252413"/>
              </a:xfrm>
              <a:prstGeom prst="rect">
                <a:avLst/>
              </a:prstGeom>
              <a:solidFill>
                <a:schemeClr val="tx2">
                  <a:alpha val="60000"/>
                </a:schemeClr>
              </a:solidFill>
              <a:ln>
                <a:noFill/>
              </a:ln>
              <a:effectLst>
                <a:outerShdw blurRad="50800" dist="38100" dir="2700000" algn="tl" rotWithShape="0">
                  <a:srgbClr val="000000">
                    <a:alpha val="58000"/>
                  </a:srgbClr>
                </a:outerShdw>
              </a:effectLst>
              <a:extLst/>
            </p:spPr>
          </p:sp>
          <p:sp>
            <p:nvSpPr>
              <p:cNvPr id="84" name="Freeform 32">
                <a:extLst>
                  <a:ext uri="{FF2B5EF4-FFF2-40B4-BE49-F238E27FC236}">
                    <a16:creationId xmlns:a16="http://schemas.microsoft.com/office/drawing/2014/main" xmlns="" id="{29E4A0E5-0441-4563-A947-12A5781105E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rot="16200000" flipH="1" flipV="1">
                <a:off x="2122751" y="3532184"/>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solidFill>
                <a:schemeClr val="tx2">
                  <a:alpha val="60000"/>
                </a:schemeClr>
              </a:solidFill>
              <a:ln>
                <a:noFill/>
              </a:ln>
              <a:effectLst>
                <a:outerShdw blurRad="50800" dist="38100" dir="2700000" algn="tl" rotWithShape="0">
                  <a:srgbClr val="000000">
                    <a:alpha val="58000"/>
                  </a:srgbClr>
                </a:outerShdw>
              </a:effectLst>
              <a:extLst/>
            </p:spPr>
          </p:sp>
          <p:sp>
            <p:nvSpPr>
              <p:cNvPr id="85" name="Freeform 33">
                <a:extLst>
                  <a:ext uri="{FF2B5EF4-FFF2-40B4-BE49-F238E27FC236}">
                    <a16:creationId xmlns:a16="http://schemas.microsoft.com/office/drawing/2014/main" xmlns="" id="{4A8D89B4-AD1B-410A-870B-1042E075A04E}"/>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xmlns="" val="1"/>
                  </p:ext>
                </p:extLst>
              </p:nvPr>
            </p:nvSpPr>
            <p:spPr bwMode="auto">
              <a:xfrm rot="16200000" flipH="1" flipV="1">
                <a:off x="1958445" y="3463128"/>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solidFill>
                <a:schemeClr val="tx2">
                  <a:alpha val="60000"/>
                </a:schemeClr>
              </a:solidFill>
              <a:ln>
                <a:noFill/>
              </a:ln>
              <a:effectLst>
                <a:outerShdw blurRad="50800" dist="38100" dir="2700000" algn="tl" rotWithShape="0">
                  <a:srgbClr val="000000">
                    <a:alpha val="58000"/>
                  </a:srgbClr>
                </a:outerShdw>
              </a:effectLst>
              <a:extLst/>
            </p:spPr>
          </p:sp>
          <p:sp>
            <p:nvSpPr>
              <p:cNvPr id="86" name="Freeform 34">
                <a:extLst>
                  <a:ext uri="{FF2B5EF4-FFF2-40B4-BE49-F238E27FC236}">
                    <a16:creationId xmlns:a16="http://schemas.microsoft.com/office/drawing/2014/main" xmlns="" id="{DFC54570-9F45-44E6-AC94-4B3192D44B28}"/>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xmlns="" val="1"/>
                  </p:ext>
                </p:extLst>
              </p:nvPr>
            </p:nvSpPr>
            <p:spPr bwMode="auto">
              <a:xfrm rot="16200000" flipH="1" flipV="1">
                <a:off x="858308" y="3726653"/>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a:extLst/>
            </p:spPr>
          </p:sp>
          <p:sp>
            <p:nvSpPr>
              <p:cNvPr id="87" name="Freeform 37">
                <a:extLst>
                  <a:ext uri="{FF2B5EF4-FFF2-40B4-BE49-F238E27FC236}">
                    <a16:creationId xmlns:a16="http://schemas.microsoft.com/office/drawing/2014/main" xmlns="" id="{A976F76C-4BBB-4CD4-9270-5E4E8802BF7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rot="16200000" flipH="1" flipV="1">
                <a:off x="1658407" y="3186902"/>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solidFill>
                <a:schemeClr val="tx2">
                  <a:alpha val="60000"/>
                </a:schemeClr>
              </a:solidFill>
              <a:ln>
                <a:noFill/>
              </a:ln>
              <a:effectLst>
                <a:outerShdw blurRad="50800" dist="38100" dir="2700000" algn="tl" rotWithShape="0">
                  <a:srgbClr val="000000">
                    <a:alpha val="58000"/>
                  </a:srgbClr>
                </a:outerShdw>
              </a:effectLst>
              <a:extLst/>
            </p:spPr>
          </p:sp>
          <p:sp>
            <p:nvSpPr>
              <p:cNvPr id="88" name="Freeform 35">
                <a:extLst>
                  <a:ext uri="{FF2B5EF4-FFF2-40B4-BE49-F238E27FC236}">
                    <a16:creationId xmlns:a16="http://schemas.microsoft.com/office/drawing/2014/main" xmlns="" id="{06081E5F-35E2-4E9E-A0DA-9E2F769C4CE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rot="16200000" flipH="1">
                <a:off x="1860814" y="271515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solidFill>
                <a:schemeClr val="tx2">
                  <a:alpha val="60000"/>
                </a:schemeClr>
              </a:solidFill>
              <a:ln>
                <a:noFill/>
              </a:ln>
              <a:effectLst>
                <a:outerShdw blurRad="50800" dist="38100" dir="2700000" algn="tl" rotWithShape="0">
                  <a:srgbClr val="000000">
                    <a:alpha val="58000"/>
                  </a:srgbClr>
                </a:outerShdw>
              </a:effectLst>
              <a:extLst/>
            </p:spPr>
          </p:sp>
          <p:sp>
            <p:nvSpPr>
              <p:cNvPr id="89" name="Freeform 36">
                <a:extLst>
                  <a:ext uri="{FF2B5EF4-FFF2-40B4-BE49-F238E27FC236}">
                    <a16:creationId xmlns:a16="http://schemas.microsoft.com/office/drawing/2014/main" xmlns="" id="{7B7B4F78-1391-433D-AAE5-0FA8B8EE1817}"/>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xmlns="" val="1"/>
                  </p:ext>
                </p:extLst>
              </p:nvPr>
            </p:nvSpPr>
            <p:spPr bwMode="auto">
              <a:xfrm rot="16200000" flipH="1">
                <a:off x="1289314" y="3385079"/>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solidFill>
                <a:schemeClr val="tx2">
                  <a:alpha val="60000"/>
                </a:schemeClr>
              </a:solidFill>
              <a:ln>
                <a:noFill/>
              </a:ln>
              <a:effectLst>
                <a:outerShdw blurRad="50800" dist="38100" dir="2700000" algn="tl" rotWithShape="0">
                  <a:srgbClr val="000000">
                    <a:alpha val="58000"/>
                  </a:srgbClr>
                </a:outerShdw>
              </a:effectLst>
              <a:extLst/>
            </p:spPr>
          </p:sp>
          <p:sp>
            <p:nvSpPr>
              <p:cNvPr id="90" name="Freeform 38">
                <a:extLst>
                  <a:ext uri="{FF2B5EF4-FFF2-40B4-BE49-F238E27FC236}">
                    <a16:creationId xmlns:a16="http://schemas.microsoft.com/office/drawing/2014/main" xmlns="" id="{EF63F42B-29ED-4285-99D1-5FA657DA929D}"/>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xmlns="" val="1"/>
                  </p:ext>
                </p:extLst>
              </p:nvPr>
            </p:nvSpPr>
            <p:spPr bwMode="auto">
              <a:xfrm rot="16200000" flipH="1">
                <a:off x="605895" y="3247760"/>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a:extLst/>
            </p:spPr>
          </p:sp>
          <p:sp>
            <p:nvSpPr>
              <p:cNvPr id="91" name="Freeform 39">
                <a:extLst>
                  <a:ext uri="{FF2B5EF4-FFF2-40B4-BE49-F238E27FC236}">
                    <a16:creationId xmlns:a16="http://schemas.microsoft.com/office/drawing/2014/main" xmlns="" id="{EB7A6053-A7CF-4785-B396-6F70D6EBE9B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rot="16200000" flipH="1">
                <a:off x="1532202" y="2305578"/>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solidFill>
                <a:schemeClr val="tx2">
                  <a:alpha val="60000"/>
                </a:schemeClr>
              </a:solidFill>
              <a:ln>
                <a:noFill/>
              </a:ln>
              <a:effectLst>
                <a:outerShdw blurRad="50800" dist="38100" dir="2700000" algn="tl" rotWithShape="0">
                  <a:srgbClr val="000000">
                    <a:alpha val="58000"/>
                  </a:srgbClr>
                </a:outerShdw>
              </a:effectLst>
              <a:extLst/>
            </p:spPr>
          </p:sp>
          <p:sp>
            <p:nvSpPr>
              <p:cNvPr id="92" name="Freeform 40">
                <a:extLst>
                  <a:ext uri="{FF2B5EF4-FFF2-40B4-BE49-F238E27FC236}">
                    <a16:creationId xmlns:a16="http://schemas.microsoft.com/office/drawing/2014/main" xmlns="" id="{E6337518-A10D-47A5-BD86-6D1F3FAF3C99}"/>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xmlns="" val="1"/>
                  </p:ext>
                </p:extLst>
              </p:nvPr>
            </p:nvSpPr>
            <p:spPr bwMode="auto">
              <a:xfrm rot="16200000" flipH="1">
                <a:off x="2154501" y="346127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a:extLst/>
            </p:spPr>
          </p:sp>
          <p:sp>
            <p:nvSpPr>
              <p:cNvPr id="93" name="Rectangle 41">
                <a:extLst>
                  <a:ext uri="{FF2B5EF4-FFF2-40B4-BE49-F238E27FC236}">
                    <a16:creationId xmlns:a16="http://schemas.microsoft.com/office/drawing/2014/main" xmlns="" id="{7591C37F-6498-4992-992D-D413A84752D3}"/>
                  </a:ext>
                  <a:ext uri="{C183D7F6-B498-43B3-948B-1728B52AA6E4}">
                    <adec:decorative xmlns="" xmlns:adec="http://schemas.microsoft.com/office/drawing/2017/decorative" val="1"/>
                  </a:ext>
                </a:extLst>
              </p:cNvPr>
              <p:cNvSpPr>
                <a:spLocks noChangeArrowheads="1"/>
              </p:cNvSpPr>
              <p:nvPr>
                <p:extLst>
                  <p:ext uri="{386F3935-93C4-4BCD-93E2-E3B085C9AB24}">
                    <p16:designElem xmlns:p16="http://schemas.microsoft.com/office/powerpoint/2015/main" xmlns="" val="1"/>
                  </p:ext>
                </p:extLst>
              </p:nvPr>
            </p:nvSpPr>
            <p:spPr bwMode="auto">
              <a:xfrm rot="16200000" flipH="1">
                <a:off x="2448983" y="3436672"/>
                <a:ext cx="23813" cy="252413"/>
              </a:xfrm>
              <a:prstGeom prst="rect">
                <a:avLst/>
              </a:prstGeom>
              <a:solidFill>
                <a:schemeClr val="tx2">
                  <a:alpha val="60000"/>
                </a:schemeClr>
              </a:solidFill>
              <a:ln>
                <a:noFill/>
              </a:ln>
              <a:effectLst>
                <a:outerShdw blurRad="50800" dist="38100" dir="2700000" algn="tl" rotWithShape="0">
                  <a:srgbClr val="000000">
                    <a:alpha val="58000"/>
                  </a:srgbClr>
                </a:outerShdw>
              </a:effectLst>
              <a:extLst/>
            </p:spPr>
          </p:sp>
        </p:grpSp>
      </p:grpSp>
      <p:sp>
        <p:nvSpPr>
          <p:cNvPr id="2" name="Title 1"/>
          <p:cNvSpPr>
            <a:spLocks noGrp="1"/>
          </p:cNvSpPr>
          <p:nvPr>
            <p:ph type="title"/>
          </p:nvPr>
        </p:nvSpPr>
        <p:spPr>
          <a:xfrm>
            <a:off x="2596802" y="2821079"/>
            <a:ext cx="7001404" cy="1367896"/>
          </a:xfrm>
        </p:spPr>
        <p:txBody>
          <a:bodyPr vert="horz" lIns="91440" tIns="45720" rIns="91440" bIns="45720" rtlCol="0" anchor="b">
            <a:normAutofit/>
          </a:bodyPr>
          <a:lstStyle/>
          <a:p>
            <a:pPr algn="ctr"/>
            <a:r>
              <a:rPr lang="en-US" sz="4400" b="1" dirty="0" err="1" smtClean="0">
                <a:effectLst>
                  <a:outerShdw blurRad="38100" dist="38100" dir="2700000" algn="tl">
                    <a:srgbClr val="000000">
                      <a:alpha val="43137"/>
                    </a:srgbClr>
                  </a:outerShdw>
                </a:effectLst>
              </a:rPr>
              <a:t>TỔNG</a:t>
            </a:r>
            <a:r>
              <a:rPr lang="en-US" sz="4400" b="1" dirty="0" smtClean="0">
                <a:effectLst>
                  <a:outerShdw blurRad="38100" dist="38100" dir="2700000" algn="tl">
                    <a:srgbClr val="000000">
                      <a:alpha val="43137"/>
                    </a:srgbClr>
                  </a:outerShdw>
                </a:effectLst>
              </a:rPr>
              <a:t> </a:t>
            </a:r>
            <a:r>
              <a:rPr lang="en-US" sz="4400" b="1" dirty="0" err="1" smtClean="0">
                <a:effectLst>
                  <a:outerShdw blurRad="38100" dist="38100" dir="2700000" algn="tl">
                    <a:srgbClr val="000000">
                      <a:alpha val="43137"/>
                    </a:srgbClr>
                  </a:outerShdw>
                </a:effectLst>
              </a:rPr>
              <a:t>QUAN</a:t>
            </a:r>
            <a:r>
              <a:rPr lang="en-US" sz="4400" b="1" dirty="0" smtClean="0">
                <a:effectLst>
                  <a:outerShdw blurRad="38100" dist="38100" dir="2700000" algn="tl">
                    <a:srgbClr val="000000">
                      <a:alpha val="43137"/>
                    </a:srgbClr>
                  </a:outerShdw>
                </a:effectLst>
              </a:rPr>
              <a:t> </a:t>
            </a:r>
            <a:r>
              <a:rPr lang="en-US" sz="4400" b="1" dirty="0" err="1" smtClean="0">
                <a:effectLst>
                  <a:outerShdw blurRad="38100" dist="38100" dir="2700000" algn="tl">
                    <a:srgbClr val="000000">
                      <a:alpha val="43137"/>
                    </a:srgbClr>
                  </a:outerShdw>
                </a:effectLst>
              </a:rPr>
              <a:t>VÊ</a:t>
            </a:r>
            <a:r>
              <a:rPr lang="en-US" sz="4400" b="1" dirty="0" smtClean="0">
                <a:effectLst>
                  <a:outerShdw blurRad="38100" dist="38100" dir="2700000" algn="tl">
                    <a:srgbClr val="000000">
                      <a:alpha val="43137"/>
                    </a:srgbClr>
                  </a:outerShdw>
                </a:effectLst>
              </a:rPr>
              <a:t>̀ </a:t>
            </a:r>
            <a:r>
              <a:rPr lang="en-US" sz="4400" b="1" dirty="0" err="1" smtClean="0">
                <a:effectLst>
                  <a:outerShdw blurRad="38100" dist="38100" dir="2700000" algn="tl">
                    <a:srgbClr val="000000">
                      <a:alpha val="43137"/>
                    </a:srgbClr>
                  </a:outerShdw>
                </a:effectLst>
              </a:rPr>
              <a:t>BLOCKCHAIN</a:t>
            </a:r>
            <a:endParaRPr lang="en-US" sz="4400" b="1" dirty="0">
              <a:effectLst>
                <a:outerShdw blurRad="38100" dist="38100" dir="2700000" algn="tl">
                  <a:srgbClr val="000000">
                    <a:alpha val="43137"/>
                  </a:srgbClr>
                </a:outerShdw>
              </a:effectLst>
            </a:endParaRPr>
          </a:p>
        </p:txBody>
      </p:sp>
      <p:sp>
        <p:nvSpPr>
          <p:cNvPr id="5" name="Slide Number Placeholder 4"/>
          <p:cNvSpPr>
            <a:spLocks noGrp="1"/>
          </p:cNvSpPr>
          <p:nvPr>
            <p:ph type="sldNum" sz="quarter" idx="12"/>
          </p:nvPr>
        </p:nvSpPr>
        <p:spPr/>
        <p:txBody>
          <a:bodyPr/>
          <a:lstStyle/>
          <a:p>
            <a:fld id="{6D22F896-40B5-4ADD-8801-0D06FADFA095}" type="slidenum">
              <a:rPr lang="en-US" smtClean="0"/>
              <a:t>3</a:t>
            </a:fld>
            <a:endParaRPr lang="en-US" dirty="0"/>
          </a:p>
        </p:txBody>
      </p:sp>
    </p:spTree>
    <p:extLst>
      <p:ext uri="{BB962C8B-B14F-4D97-AF65-F5344CB8AC3E}">
        <p14:creationId xmlns:p14="http://schemas.microsoft.com/office/powerpoint/2010/main" val="49762266"/>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8000"/>
                <a:hueMod val="94000"/>
                <a:satMod val="148000"/>
                <a:lumMod val="150000"/>
              </a:schemeClr>
            </a:gs>
            <a:gs pos="100000">
              <a:schemeClr val="bg2">
                <a:shade val="92000"/>
                <a:hueMod val="104000"/>
                <a:satMod val="140000"/>
                <a:lumMod val="68000"/>
              </a:schemeClr>
            </a:gs>
          </a:gsLst>
          <a:lin ang="5040000" scaled="0"/>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E978A47D-4F17-40FE-AB70-7AF78A9575E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5400" y="-14287"/>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xmlns="" id="{85BE3A7E-6A3F-401E-A025-BBB8FDB8DD30}"/>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4288" y="0"/>
            <a:ext cx="1220788" cy="6858001"/>
            <a:chOff x="-14288" y="0"/>
            <a:chExt cx="1220788" cy="6858001"/>
          </a:xfrm>
          <a:solidFill>
            <a:schemeClr val="tx1">
              <a:alpha val="60000"/>
            </a:schemeClr>
          </a:solidFill>
        </p:grpSpPr>
        <p:sp>
          <p:nvSpPr>
            <p:cNvPr id="13" name="Rectangle 5">
              <a:extLst>
                <a:ext uri="{FF2B5EF4-FFF2-40B4-BE49-F238E27FC236}">
                  <a16:creationId xmlns:a16="http://schemas.microsoft.com/office/drawing/2014/main" xmlns="" id="{41EE9036-817C-476C-BD59-B5184F9A3E35}"/>
                </a:ext>
                <a:ext uri="{C183D7F6-B498-43B3-948B-1728B52AA6E4}">
                  <adec:decorative xmlns="" xmlns:adec="http://schemas.microsoft.com/office/drawing/2017/decorative" val="1"/>
                </a:ext>
              </a:extLst>
            </p:cNvPr>
            <p:cNvSpPr>
              <a:spLocks noChangeArrowheads="1"/>
            </p:cNvSpPr>
            <p:nvPr>
              <p:extLst>
                <p:ext uri="{386F3935-93C4-4BCD-93E2-E3B085C9AB24}">
                  <p16:designElem xmlns:p16="http://schemas.microsoft.com/office/powerpoint/2015/main" xmlns=""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14" name="Freeform 6">
              <a:extLst>
                <a:ext uri="{FF2B5EF4-FFF2-40B4-BE49-F238E27FC236}">
                  <a16:creationId xmlns:a16="http://schemas.microsoft.com/office/drawing/2014/main" xmlns="" id="{F098087A-B4E4-4300-A841-44988BD88E2F}"/>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xmlns=""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5" name="Freeform 7">
              <a:extLst>
                <a:ext uri="{FF2B5EF4-FFF2-40B4-BE49-F238E27FC236}">
                  <a16:creationId xmlns:a16="http://schemas.microsoft.com/office/drawing/2014/main" xmlns="" id="{F5BD5F4B-A39C-4DF9-84E4-A4D33F30E6EE}"/>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xmlns=""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6" name="Freeform 8">
              <a:extLst>
                <a:ext uri="{FF2B5EF4-FFF2-40B4-BE49-F238E27FC236}">
                  <a16:creationId xmlns:a16="http://schemas.microsoft.com/office/drawing/2014/main" xmlns="" id="{D7FA9858-BFA0-4D5B-AF72-B1B65EB0699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7" name="Freeform 9">
              <a:extLst>
                <a:ext uri="{FF2B5EF4-FFF2-40B4-BE49-F238E27FC236}">
                  <a16:creationId xmlns:a16="http://schemas.microsoft.com/office/drawing/2014/main" xmlns="" id="{A508A5F3-AFE0-4750-A9C2-B51A514FFC4C}"/>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xmlns=""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8" name="Freeform 10">
              <a:extLst>
                <a:ext uri="{FF2B5EF4-FFF2-40B4-BE49-F238E27FC236}">
                  <a16:creationId xmlns:a16="http://schemas.microsoft.com/office/drawing/2014/main" xmlns="" id="{92B4AAEB-ABF4-42A7-BE52-0B442190D16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9" name="Freeform 11">
              <a:extLst>
                <a:ext uri="{FF2B5EF4-FFF2-40B4-BE49-F238E27FC236}">
                  <a16:creationId xmlns:a16="http://schemas.microsoft.com/office/drawing/2014/main" xmlns="" id="{3767C370-4A42-4376-8CAE-606C4BC8F45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0" name="Freeform 12">
              <a:extLst>
                <a:ext uri="{FF2B5EF4-FFF2-40B4-BE49-F238E27FC236}">
                  <a16:creationId xmlns:a16="http://schemas.microsoft.com/office/drawing/2014/main" xmlns="" id="{36205F53-9C95-4954-B97C-1625BB8A350F}"/>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xmlns=""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1" name="Freeform 13">
              <a:extLst>
                <a:ext uri="{FF2B5EF4-FFF2-40B4-BE49-F238E27FC236}">
                  <a16:creationId xmlns:a16="http://schemas.microsoft.com/office/drawing/2014/main" xmlns="" id="{DC80B58E-3469-43E9-96FC-D747B6983030}"/>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xmlns=""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2" name="Freeform 14">
              <a:extLst>
                <a:ext uri="{FF2B5EF4-FFF2-40B4-BE49-F238E27FC236}">
                  <a16:creationId xmlns:a16="http://schemas.microsoft.com/office/drawing/2014/main" xmlns="" id="{E17A4ED2-DDD7-4B4D-A39C-9B0121C8862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3" name="Freeform 15">
              <a:extLst>
                <a:ext uri="{FF2B5EF4-FFF2-40B4-BE49-F238E27FC236}">
                  <a16:creationId xmlns:a16="http://schemas.microsoft.com/office/drawing/2014/main" xmlns="" id="{A2C14A85-E7A9-4E1D-809F-20F5CFA788BE}"/>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xmlns=""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4" name="Line 16">
              <a:extLst>
                <a:ext uri="{FF2B5EF4-FFF2-40B4-BE49-F238E27FC236}">
                  <a16:creationId xmlns:a16="http://schemas.microsoft.com/office/drawing/2014/main" xmlns="" id="{F3D51E32-9399-4B7F-8D91-BF9A068B834B}"/>
                </a:ext>
                <a:ext uri="{C183D7F6-B498-43B3-948B-1728B52AA6E4}">
                  <adec:decorative xmlns="" xmlns:adec="http://schemas.microsoft.com/office/drawing/2017/decorative" val="1"/>
                </a:ext>
              </a:extLst>
            </p:cNvPr>
            <p:cNvSpPr>
              <a:spLocks noChangeShapeType="1"/>
            </p:cNvSpPr>
            <p:nvPr>
              <p:extLst>
                <p:ext uri="{386F3935-93C4-4BCD-93E2-E3B085C9AB24}">
                  <p16:designElem xmlns:p16="http://schemas.microsoft.com/office/powerpoint/2015/main" xmlns=""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25" name="Freeform 17">
              <a:extLst>
                <a:ext uri="{FF2B5EF4-FFF2-40B4-BE49-F238E27FC236}">
                  <a16:creationId xmlns:a16="http://schemas.microsoft.com/office/drawing/2014/main" xmlns="" id="{9969F9D2-502D-4C1D-ABA5-02B1BF2A001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6" name="Freeform 18">
              <a:extLst>
                <a:ext uri="{FF2B5EF4-FFF2-40B4-BE49-F238E27FC236}">
                  <a16:creationId xmlns:a16="http://schemas.microsoft.com/office/drawing/2014/main" xmlns="" id="{4AE555C6-5623-478A-BF35-63E9929A3A2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7" name="Freeform 19">
              <a:extLst>
                <a:ext uri="{FF2B5EF4-FFF2-40B4-BE49-F238E27FC236}">
                  <a16:creationId xmlns:a16="http://schemas.microsoft.com/office/drawing/2014/main" xmlns="" id="{A3D3AED4-A69E-4301-9BB4-436DC5F0C95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8" name="Freeform 20">
              <a:extLst>
                <a:ext uri="{FF2B5EF4-FFF2-40B4-BE49-F238E27FC236}">
                  <a16:creationId xmlns:a16="http://schemas.microsoft.com/office/drawing/2014/main" xmlns="" id="{C3B8082C-2D81-48D7-8B45-85B7C892963C}"/>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xmlns=""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9" name="Rectangle 21">
              <a:extLst>
                <a:ext uri="{FF2B5EF4-FFF2-40B4-BE49-F238E27FC236}">
                  <a16:creationId xmlns:a16="http://schemas.microsoft.com/office/drawing/2014/main" xmlns="" id="{9AD35461-BA86-408B-8A29-244EB2F2FB55}"/>
                </a:ext>
                <a:ext uri="{C183D7F6-B498-43B3-948B-1728B52AA6E4}">
                  <adec:decorative xmlns="" xmlns:adec="http://schemas.microsoft.com/office/drawing/2017/decorative" val="1"/>
                </a:ext>
              </a:extLst>
            </p:cNvPr>
            <p:cNvSpPr>
              <a:spLocks noChangeArrowheads="1"/>
            </p:cNvSpPr>
            <p:nvPr>
              <p:extLst>
                <p:ext uri="{386F3935-93C4-4BCD-93E2-E3B085C9AB24}">
                  <p16:designElem xmlns:p16="http://schemas.microsoft.com/office/powerpoint/2015/main" xmlns=""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30" name="Freeform 22">
              <a:extLst>
                <a:ext uri="{FF2B5EF4-FFF2-40B4-BE49-F238E27FC236}">
                  <a16:creationId xmlns:a16="http://schemas.microsoft.com/office/drawing/2014/main" xmlns="" id="{F238E495-B6C6-4857-899B-CDD58483120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1" name="Freeform 23">
              <a:extLst>
                <a:ext uri="{FF2B5EF4-FFF2-40B4-BE49-F238E27FC236}">
                  <a16:creationId xmlns:a16="http://schemas.microsoft.com/office/drawing/2014/main" xmlns="" id="{E20A751E-054C-4EC2-8DA3-0EC923A65888}"/>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xmlns=""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2" name="Freeform 24">
              <a:extLst>
                <a:ext uri="{FF2B5EF4-FFF2-40B4-BE49-F238E27FC236}">
                  <a16:creationId xmlns:a16="http://schemas.microsoft.com/office/drawing/2014/main" xmlns="" id="{B6E8E701-3D21-4E5C-AB6E-9A740469706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3" name="Freeform 25">
              <a:extLst>
                <a:ext uri="{FF2B5EF4-FFF2-40B4-BE49-F238E27FC236}">
                  <a16:creationId xmlns:a16="http://schemas.microsoft.com/office/drawing/2014/main" xmlns="" id="{431BDA41-D09D-4984-B888-756F5F81B49E}"/>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xmlns=""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4" name="Freeform 26">
              <a:extLst>
                <a:ext uri="{FF2B5EF4-FFF2-40B4-BE49-F238E27FC236}">
                  <a16:creationId xmlns:a16="http://schemas.microsoft.com/office/drawing/2014/main" xmlns="" id="{0DC943D2-20E4-4C00-82D2-D405A7C00BB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5" name="Freeform 27">
              <a:extLst>
                <a:ext uri="{FF2B5EF4-FFF2-40B4-BE49-F238E27FC236}">
                  <a16:creationId xmlns:a16="http://schemas.microsoft.com/office/drawing/2014/main" xmlns="" id="{4BC34A74-80A2-4DE1-8ADC-BBD1709035B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6" name="Freeform 28">
              <a:extLst>
                <a:ext uri="{FF2B5EF4-FFF2-40B4-BE49-F238E27FC236}">
                  <a16:creationId xmlns:a16="http://schemas.microsoft.com/office/drawing/2014/main" xmlns="" id="{C6C3CA25-431F-4E26-952D-4AA9C4C725CF}"/>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xmlns=""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7" name="Freeform 29">
              <a:extLst>
                <a:ext uri="{FF2B5EF4-FFF2-40B4-BE49-F238E27FC236}">
                  <a16:creationId xmlns:a16="http://schemas.microsoft.com/office/drawing/2014/main" xmlns="" id="{776D1836-82AE-40EF-9829-C6B8D2CF0258}"/>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xmlns=""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8" name="Freeform 30">
              <a:extLst>
                <a:ext uri="{FF2B5EF4-FFF2-40B4-BE49-F238E27FC236}">
                  <a16:creationId xmlns:a16="http://schemas.microsoft.com/office/drawing/2014/main" xmlns="" id="{9A8E397E-ADF9-45C1-98F4-3F5A86378B6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9" name="Freeform 31">
              <a:extLst>
                <a:ext uri="{FF2B5EF4-FFF2-40B4-BE49-F238E27FC236}">
                  <a16:creationId xmlns:a16="http://schemas.microsoft.com/office/drawing/2014/main" xmlns="" id="{DE07CFD9-357F-40BC-A792-CE874BFE5094}"/>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xmlns=""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grpSp>
      <p:sp>
        <p:nvSpPr>
          <p:cNvPr id="4" name="Title 3">
            <a:extLst>
              <a:ext uri="{FF2B5EF4-FFF2-40B4-BE49-F238E27FC236}">
                <a16:creationId xmlns:a16="http://schemas.microsoft.com/office/drawing/2014/main" xmlns="" id="{B6B9EDC6-4FEC-436D-BC8C-0AFCC8249EBE}"/>
              </a:ext>
            </a:extLst>
          </p:cNvPr>
          <p:cNvSpPr>
            <a:spLocks noGrp="1"/>
          </p:cNvSpPr>
          <p:nvPr>
            <p:ph type="title"/>
          </p:nvPr>
        </p:nvSpPr>
        <p:spPr>
          <a:xfrm>
            <a:off x="655638" y="1082673"/>
            <a:ext cx="3624007" cy="4708528"/>
          </a:xfrm>
        </p:spPr>
        <p:txBody>
          <a:bodyPr>
            <a:normAutofit/>
          </a:bodyPr>
          <a:lstStyle/>
          <a:p>
            <a:pPr algn="r"/>
            <a:r>
              <a:rPr lang="en-US" sz="4000" b="1" dirty="0" err="1" smtClean="0">
                <a:effectLst>
                  <a:outerShdw blurRad="38100" dist="38100" dir="2700000" algn="tl">
                    <a:srgbClr val="000000">
                      <a:alpha val="43137"/>
                    </a:srgbClr>
                  </a:outerShdw>
                </a:effectLst>
              </a:rPr>
              <a:t>Lịch</a:t>
            </a:r>
            <a:r>
              <a:rPr lang="en-US" sz="4000" b="1" dirty="0" smtClean="0">
                <a:effectLst>
                  <a:outerShdw blurRad="38100" dist="38100" dir="2700000" algn="tl">
                    <a:srgbClr val="000000">
                      <a:alpha val="43137"/>
                    </a:srgbClr>
                  </a:outerShdw>
                </a:effectLst>
              </a:rPr>
              <a:t> </a:t>
            </a:r>
            <a:r>
              <a:rPr lang="en-US" sz="4000" b="1" dirty="0" err="1" smtClean="0">
                <a:effectLst>
                  <a:outerShdw blurRad="38100" dist="38100" dir="2700000" algn="tl">
                    <a:srgbClr val="000000">
                      <a:alpha val="43137"/>
                    </a:srgbClr>
                  </a:outerShdw>
                </a:effectLst>
              </a:rPr>
              <a:t>sư</a:t>
            </a:r>
            <a:r>
              <a:rPr lang="en-US" sz="4000" b="1" dirty="0" smtClean="0">
                <a:effectLst>
                  <a:outerShdw blurRad="38100" dist="38100" dir="2700000" algn="tl">
                    <a:srgbClr val="000000">
                      <a:alpha val="43137"/>
                    </a:srgbClr>
                  </a:outerShdw>
                </a:effectLst>
              </a:rPr>
              <a:t>̉ </a:t>
            </a:r>
            <a:r>
              <a:rPr lang="en-US" sz="4000" b="1" dirty="0" err="1" smtClean="0">
                <a:effectLst>
                  <a:outerShdw blurRad="38100" dist="38100" dir="2700000" algn="tl">
                    <a:srgbClr val="000000">
                      <a:alpha val="43137"/>
                    </a:srgbClr>
                  </a:outerShdw>
                </a:effectLst>
              </a:rPr>
              <a:t>của</a:t>
            </a:r>
            <a:r>
              <a:rPr lang="en-US" sz="4000" b="1" dirty="0" smtClean="0">
                <a:effectLst>
                  <a:outerShdw blurRad="38100" dist="38100" dir="2700000" algn="tl">
                    <a:srgbClr val="000000">
                      <a:alpha val="43137"/>
                    </a:srgbClr>
                  </a:outerShdw>
                </a:effectLst>
              </a:rPr>
              <a:t> </a:t>
            </a:r>
            <a:r>
              <a:rPr lang="en-US" sz="4000" b="1" dirty="0" err="1" smtClean="0">
                <a:effectLst>
                  <a:outerShdw blurRad="38100" dist="38100" dir="2700000" algn="tl">
                    <a:srgbClr val="000000">
                      <a:alpha val="43137"/>
                    </a:srgbClr>
                  </a:outerShdw>
                </a:effectLst>
              </a:rPr>
              <a:t>blockchain</a:t>
            </a:r>
            <a:endParaRPr lang="en-US" sz="4000" b="1" dirty="0">
              <a:effectLst>
                <a:outerShdw blurRad="38100" dist="38100" dir="2700000" algn="tl">
                  <a:srgbClr val="000000">
                    <a:alpha val="43137"/>
                  </a:srgbClr>
                </a:outerShdw>
              </a:effectLst>
            </a:endParaRPr>
          </a:p>
        </p:txBody>
      </p:sp>
      <p:cxnSp>
        <p:nvCxnSpPr>
          <p:cNvPr id="41" name="Straight Connector 40">
            <a:extLst>
              <a:ext uri="{FF2B5EF4-FFF2-40B4-BE49-F238E27FC236}">
                <a16:creationId xmlns:a16="http://schemas.microsoft.com/office/drawing/2014/main" xmlns="" id="{085ECEC0-FF5D-4348-92C7-1EA7C61E770C}"/>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654296" y="1454684"/>
            <a:ext cx="0" cy="3649129"/>
          </a:xfrm>
          <a:prstGeom prst="line">
            <a:avLst/>
          </a:prstGeom>
          <a:ln w="25400">
            <a:solidFill>
              <a:schemeClr val="tx1">
                <a:alpha val="70000"/>
              </a:schemeClr>
            </a:solidFill>
          </a:ln>
        </p:spPr>
        <p:style>
          <a:lnRef idx="1">
            <a:schemeClr val="accent1"/>
          </a:lnRef>
          <a:fillRef idx="0">
            <a:schemeClr val="accent1"/>
          </a:fillRef>
          <a:effectRef idx="0">
            <a:schemeClr val="accent1"/>
          </a:effectRef>
          <a:fontRef idx="minor">
            <a:schemeClr val="tx1"/>
          </a:fontRef>
        </p:style>
      </p:cxnSp>
      <p:sp>
        <p:nvSpPr>
          <p:cNvPr id="5" name="Content Placeholder 4">
            <a:extLst>
              <a:ext uri="{FF2B5EF4-FFF2-40B4-BE49-F238E27FC236}">
                <a16:creationId xmlns:a16="http://schemas.microsoft.com/office/drawing/2014/main" xmlns="" id="{C2C68F57-C1A2-4285-B74D-6DDC16A06EC5}"/>
              </a:ext>
            </a:extLst>
          </p:cNvPr>
          <p:cNvSpPr>
            <a:spLocks noGrp="1"/>
          </p:cNvSpPr>
          <p:nvPr>
            <p:ph idx="1"/>
          </p:nvPr>
        </p:nvSpPr>
        <p:spPr>
          <a:xfrm>
            <a:off x="5185578" y="1195386"/>
            <a:ext cx="5751237" cy="4708528"/>
          </a:xfrm>
        </p:spPr>
        <p:txBody>
          <a:bodyPr anchor="ctr">
            <a:noAutofit/>
          </a:bodyPr>
          <a:lstStyle/>
          <a:p>
            <a:r>
              <a:rPr lang="vi-VN" dirty="0"/>
              <a:t>Năm 1982, David </a:t>
            </a:r>
            <a:r>
              <a:rPr lang="vi-VN" dirty="0" smtClean="0"/>
              <a:t>Chaum</a:t>
            </a:r>
            <a:r>
              <a:rPr lang="en-US" dirty="0" smtClean="0"/>
              <a:t> </a:t>
            </a:r>
            <a:r>
              <a:rPr lang="en-US" dirty="0" err="1" smtClean="0"/>
              <a:t>phát</a:t>
            </a:r>
            <a:r>
              <a:rPr lang="en-US" dirty="0" smtClean="0"/>
              <a:t> minh</a:t>
            </a:r>
            <a:r>
              <a:rPr lang="vi-VN" dirty="0" smtClean="0"/>
              <a:t> ra </a:t>
            </a:r>
            <a:r>
              <a:rPr lang="vi-VN" dirty="0"/>
              <a:t>tiền ảo và chữ ký mù  </a:t>
            </a:r>
            <a:endParaRPr lang="en-US" dirty="0" smtClean="0"/>
          </a:p>
          <a:p>
            <a:r>
              <a:rPr lang="vi-VN" dirty="0"/>
              <a:t>Năm 1997, Adam Black sáng tạo thuật toán Bằng Chứng Xử Lý (được biết với tên gọi Hashcash) để giới hạn thư điện tử quảng cáo tràn lan</a:t>
            </a:r>
            <a:r>
              <a:rPr lang="vi-VN" dirty="0" smtClean="0"/>
              <a:t>.</a:t>
            </a:r>
            <a:endParaRPr lang="en-US" dirty="0" smtClean="0"/>
          </a:p>
          <a:p>
            <a:r>
              <a:rPr lang="vi-VN" dirty="0"/>
              <a:t>Năm 2009, Satoshi Nakamoto thiết lập mạng lưới Bitcoin cùng với Blockchain đầu tiên.</a:t>
            </a:r>
            <a:endParaRPr lang="en-US" dirty="0"/>
          </a:p>
          <a:p>
            <a:endParaRPr lang="en-US" dirty="0" smtClean="0"/>
          </a:p>
        </p:txBody>
      </p:sp>
      <p:grpSp>
        <p:nvGrpSpPr>
          <p:cNvPr id="43" name="Group 42">
            <a:extLst>
              <a:ext uri="{FF2B5EF4-FFF2-40B4-BE49-F238E27FC236}">
                <a16:creationId xmlns:a16="http://schemas.microsoft.com/office/drawing/2014/main" xmlns="" id="{F4E035BE-9FF4-43D3-BC25-CF582D7FF85E}"/>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1364912" y="0"/>
            <a:ext cx="674688" cy="6848476"/>
            <a:chOff x="11364912" y="0"/>
            <a:chExt cx="674688" cy="6848476"/>
          </a:xfrm>
          <a:solidFill>
            <a:schemeClr val="tx1">
              <a:alpha val="60000"/>
            </a:schemeClr>
          </a:solidFill>
        </p:grpSpPr>
        <p:sp>
          <p:nvSpPr>
            <p:cNvPr id="44" name="Freeform 32">
              <a:extLst>
                <a:ext uri="{FF2B5EF4-FFF2-40B4-BE49-F238E27FC236}">
                  <a16:creationId xmlns:a16="http://schemas.microsoft.com/office/drawing/2014/main" xmlns="" id="{F98BCEB2-EC20-4E84-A994-0AC37292C8B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5" name="Freeform 33">
              <a:extLst>
                <a:ext uri="{FF2B5EF4-FFF2-40B4-BE49-F238E27FC236}">
                  <a16:creationId xmlns:a16="http://schemas.microsoft.com/office/drawing/2014/main" xmlns="" id="{7A2E1821-AEDF-417E-9F17-83379E9C0941}"/>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xmlns=""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6" name="Freeform 34">
              <a:extLst>
                <a:ext uri="{FF2B5EF4-FFF2-40B4-BE49-F238E27FC236}">
                  <a16:creationId xmlns:a16="http://schemas.microsoft.com/office/drawing/2014/main" xmlns="" id="{CB3734E2-8292-4B47-B6AB-0E5A058DE95A}"/>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xmlns=""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7" name="Freeform 35">
              <a:extLst>
                <a:ext uri="{FF2B5EF4-FFF2-40B4-BE49-F238E27FC236}">
                  <a16:creationId xmlns:a16="http://schemas.microsoft.com/office/drawing/2014/main" xmlns="" id="{A0B09C51-29AB-45C0-B707-CCFB9DF280B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8" name="Freeform 36">
              <a:extLst>
                <a:ext uri="{FF2B5EF4-FFF2-40B4-BE49-F238E27FC236}">
                  <a16:creationId xmlns:a16="http://schemas.microsoft.com/office/drawing/2014/main" xmlns="" id="{510C0CED-AE1B-45AE-B5E1-57521E589D27}"/>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xmlns=""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9" name="Freeform 37">
              <a:extLst>
                <a:ext uri="{FF2B5EF4-FFF2-40B4-BE49-F238E27FC236}">
                  <a16:creationId xmlns:a16="http://schemas.microsoft.com/office/drawing/2014/main" xmlns="" id="{591F2327-4B45-41AA-B41C-7404B6A1E4F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50" name="Freeform 38">
              <a:extLst>
                <a:ext uri="{FF2B5EF4-FFF2-40B4-BE49-F238E27FC236}">
                  <a16:creationId xmlns:a16="http://schemas.microsoft.com/office/drawing/2014/main" xmlns="" id="{5A63224C-41A0-42C0-96F6-0B2BE99A1353}"/>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xmlns=""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51" name="Freeform 39">
              <a:extLst>
                <a:ext uri="{FF2B5EF4-FFF2-40B4-BE49-F238E27FC236}">
                  <a16:creationId xmlns:a16="http://schemas.microsoft.com/office/drawing/2014/main" xmlns="" id="{A7C00B9F-C253-4776-9935-EC02254A4F2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52" name="Freeform 40">
              <a:extLst>
                <a:ext uri="{FF2B5EF4-FFF2-40B4-BE49-F238E27FC236}">
                  <a16:creationId xmlns:a16="http://schemas.microsoft.com/office/drawing/2014/main" xmlns="" id="{5062D4AA-13F3-4064-8440-FFE8562D8540}"/>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xmlns=""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53" name="Rectangle 41">
              <a:extLst>
                <a:ext uri="{FF2B5EF4-FFF2-40B4-BE49-F238E27FC236}">
                  <a16:creationId xmlns:a16="http://schemas.microsoft.com/office/drawing/2014/main" xmlns="" id="{3E143B27-CB82-440B-879B-D25C1891C191}"/>
                </a:ext>
                <a:ext uri="{C183D7F6-B498-43B3-948B-1728B52AA6E4}">
                  <adec:decorative xmlns="" xmlns:adec="http://schemas.microsoft.com/office/drawing/2017/decorative" val="1"/>
                </a:ext>
              </a:extLst>
            </p:cNvPr>
            <p:cNvSpPr>
              <a:spLocks noChangeArrowheads="1"/>
            </p:cNvSpPr>
            <p:nvPr>
              <p:extLst>
                <p:ext uri="{386F3935-93C4-4BCD-93E2-E3B085C9AB24}">
                  <p16:designElem xmlns:p16="http://schemas.microsoft.com/office/powerpoint/2015/main" xmlns="" val="1"/>
                </p:ext>
              </p:extLst>
            </p:nvPr>
          </p:nvSpPr>
          <p:spPr bwMode="auto">
            <a:xfrm>
              <a:off x="11939587" y="6596063"/>
              <a:ext cx="23813" cy="252413"/>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grpSp>
      <p:sp>
        <p:nvSpPr>
          <p:cNvPr id="55" name="Rectangle 54"/>
          <p:cNvSpPr/>
          <p:nvPr/>
        </p:nvSpPr>
        <p:spPr>
          <a:xfrm>
            <a:off x="10695708" y="0"/>
            <a:ext cx="1496291" cy="955673"/>
          </a:xfrm>
          <a:prstGeom prst="rect">
            <a:avLst/>
          </a:prstGeom>
          <a:solidFill>
            <a:schemeClr val="bg1">
              <a:lumMod val="95000"/>
              <a:lumOff val="5000"/>
              <a:alpha val="7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1200" dirty="0" smtClean="0">
                <a:solidFill>
                  <a:schemeClr val="tx2">
                    <a:lumMod val="75000"/>
                  </a:schemeClr>
                </a:solidFill>
              </a:rPr>
              <a:t>1. </a:t>
            </a:r>
            <a:r>
              <a:rPr lang="en-US" sz="1200" dirty="0" err="1" smtClean="0">
                <a:solidFill>
                  <a:schemeClr val="tx2">
                    <a:lumMod val="75000"/>
                  </a:schemeClr>
                </a:solidFill>
              </a:rPr>
              <a:t>TỔNG</a:t>
            </a:r>
            <a:r>
              <a:rPr lang="en-US" sz="1200" dirty="0" smtClean="0">
                <a:solidFill>
                  <a:schemeClr val="tx2">
                    <a:lumMod val="75000"/>
                  </a:schemeClr>
                </a:solidFill>
              </a:rPr>
              <a:t> </a:t>
            </a:r>
            <a:r>
              <a:rPr lang="en-US" sz="1200" dirty="0" err="1" smtClean="0">
                <a:solidFill>
                  <a:schemeClr val="tx2">
                    <a:lumMod val="75000"/>
                  </a:schemeClr>
                </a:solidFill>
              </a:rPr>
              <a:t>QUAN</a:t>
            </a:r>
            <a:r>
              <a:rPr lang="en-US" sz="1200" dirty="0"/>
              <a:t/>
            </a:r>
            <a:br>
              <a:rPr lang="en-US" sz="1200" dirty="0"/>
            </a:br>
            <a:r>
              <a:rPr lang="en-US" sz="1200" dirty="0" smtClean="0">
                <a:solidFill>
                  <a:schemeClr val="tx1"/>
                </a:solidFill>
              </a:rPr>
              <a:t>2. </a:t>
            </a:r>
            <a:r>
              <a:rPr lang="en-US" sz="1200" dirty="0" err="1" smtClean="0">
                <a:solidFill>
                  <a:schemeClr val="tx1"/>
                </a:solidFill>
              </a:rPr>
              <a:t>CÁC</a:t>
            </a:r>
            <a:r>
              <a:rPr lang="en-US" sz="1200" dirty="0" smtClean="0">
                <a:solidFill>
                  <a:schemeClr val="tx1"/>
                </a:solidFill>
              </a:rPr>
              <a:t> </a:t>
            </a:r>
            <a:r>
              <a:rPr lang="en-US" sz="1200" dirty="0" err="1">
                <a:solidFill>
                  <a:schemeClr val="tx1"/>
                </a:solidFill>
              </a:rPr>
              <a:t>ĐẶC</a:t>
            </a:r>
            <a:r>
              <a:rPr lang="en-US" sz="1200" dirty="0">
                <a:solidFill>
                  <a:schemeClr val="tx1"/>
                </a:solidFill>
              </a:rPr>
              <a:t> </a:t>
            </a:r>
            <a:r>
              <a:rPr lang="en-US" sz="1200" dirty="0" err="1" smtClean="0">
                <a:solidFill>
                  <a:schemeClr val="tx1"/>
                </a:solidFill>
              </a:rPr>
              <a:t>TÍNH</a:t>
            </a:r>
            <a:r>
              <a:rPr lang="en-US" sz="1200" dirty="0">
                <a:solidFill>
                  <a:srgbClr val="FF0000"/>
                </a:solidFill>
              </a:rPr>
              <a:t/>
            </a:r>
            <a:br>
              <a:rPr lang="en-US" sz="1200" dirty="0">
                <a:solidFill>
                  <a:srgbClr val="FF0000"/>
                </a:solidFill>
              </a:rPr>
            </a:br>
            <a:r>
              <a:rPr lang="en-US" sz="1200" dirty="0" smtClean="0"/>
              <a:t>3.</a:t>
            </a:r>
            <a:r>
              <a:rPr lang="en-US" sz="1200" dirty="0"/>
              <a:t> </a:t>
            </a:r>
            <a:r>
              <a:rPr lang="en-US" sz="1200" dirty="0" err="1" smtClean="0"/>
              <a:t>ỨNG</a:t>
            </a:r>
            <a:r>
              <a:rPr lang="en-US" sz="1200" dirty="0" smtClean="0"/>
              <a:t> </a:t>
            </a:r>
            <a:r>
              <a:rPr lang="en-US" sz="1200" dirty="0" err="1"/>
              <a:t>DỤNG</a:t>
            </a:r>
            <a:r>
              <a:rPr lang="en-US" sz="1200" dirty="0"/>
              <a:t> </a:t>
            </a:r>
            <a:br>
              <a:rPr lang="en-US" sz="1200" dirty="0"/>
            </a:br>
            <a:r>
              <a:rPr lang="en-US" sz="1200" dirty="0" smtClean="0"/>
              <a:t>4.</a:t>
            </a:r>
            <a:r>
              <a:rPr lang="en-US" sz="1200" dirty="0"/>
              <a:t> </a:t>
            </a:r>
            <a:r>
              <a:rPr lang="en-US" sz="1200" dirty="0" err="1" smtClean="0"/>
              <a:t>KẾT</a:t>
            </a:r>
            <a:r>
              <a:rPr lang="en-US" sz="1200" dirty="0" smtClean="0"/>
              <a:t> </a:t>
            </a:r>
            <a:r>
              <a:rPr lang="en-US" sz="1200" dirty="0" err="1"/>
              <a:t>LUẬN</a:t>
            </a:r>
            <a:endParaRPr lang="en-US" sz="1200" dirty="0"/>
          </a:p>
        </p:txBody>
      </p:sp>
      <p:sp>
        <p:nvSpPr>
          <p:cNvPr id="3" name="Slide Number Placeholder 2"/>
          <p:cNvSpPr>
            <a:spLocks noGrp="1"/>
          </p:cNvSpPr>
          <p:nvPr>
            <p:ph type="sldNum" sz="quarter" idx="12"/>
          </p:nvPr>
        </p:nvSpPr>
        <p:spPr/>
        <p:txBody>
          <a:bodyPr/>
          <a:lstStyle/>
          <a:p>
            <a:fld id="{6D22F896-40B5-4ADD-8801-0D06FADFA095}" type="slidenum">
              <a:rPr lang="en-US" sz="1200" smtClean="0"/>
              <a:t>4</a:t>
            </a:fld>
            <a:endParaRPr lang="en-US" sz="1200" dirty="0"/>
          </a:p>
        </p:txBody>
      </p:sp>
    </p:spTree>
    <p:extLst>
      <p:ext uri="{BB962C8B-B14F-4D97-AF65-F5344CB8AC3E}">
        <p14:creationId xmlns:p14="http://schemas.microsoft.com/office/powerpoint/2010/main" val="776775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8000"/>
                <a:hueMod val="94000"/>
                <a:satMod val="148000"/>
                <a:lumMod val="150000"/>
              </a:schemeClr>
            </a:gs>
            <a:gs pos="100000">
              <a:schemeClr val="bg2">
                <a:shade val="92000"/>
                <a:hueMod val="104000"/>
                <a:satMod val="140000"/>
                <a:lumMod val="68000"/>
              </a:schemeClr>
            </a:gs>
          </a:gsLst>
          <a:lin ang="5040000" scaled="0"/>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E978A47D-4F17-40FE-AB70-7AF78A9575E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5400" y="-14287"/>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xmlns="" id="{85BE3A7E-6A3F-401E-A025-BBB8FDB8DD30}"/>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4288" y="0"/>
            <a:ext cx="1220788" cy="6858001"/>
            <a:chOff x="-14288" y="0"/>
            <a:chExt cx="1220788" cy="6858001"/>
          </a:xfrm>
          <a:solidFill>
            <a:schemeClr val="tx1">
              <a:alpha val="60000"/>
            </a:schemeClr>
          </a:solidFill>
        </p:grpSpPr>
        <p:sp>
          <p:nvSpPr>
            <p:cNvPr id="13" name="Rectangle 5">
              <a:extLst>
                <a:ext uri="{FF2B5EF4-FFF2-40B4-BE49-F238E27FC236}">
                  <a16:creationId xmlns:a16="http://schemas.microsoft.com/office/drawing/2014/main" xmlns="" id="{41EE9036-817C-476C-BD59-B5184F9A3E35}"/>
                </a:ext>
                <a:ext uri="{C183D7F6-B498-43B3-948B-1728B52AA6E4}">
                  <adec:decorative xmlns="" xmlns:adec="http://schemas.microsoft.com/office/drawing/2017/decorative" val="1"/>
                </a:ext>
              </a:extLst>
            </p:cNvPr>
            <p:cNvSpPr>
              <a:spLocks noChangeArrowheads="1"/>
            </p:cNvSpPr>
            <p:nvPr>
              <p:extLst>
                <p:ext uri="{386F3935-93C4-4BCD-93E2-E3B085C9AB24}">
                  <p16:designElem xmlns:p16="http://schemas.microsoft.com/office/powerpoint/2015/main" xmlns=""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14" name="Freeform 6">
              <a:extLst>
                <a:ext uri="{FF2B5EF4-FFF2-40B4-BE49-F238E27FC236}">
                  <a16:creationId xmlns:a16="http://schemas.microsoft.com/office/drawing/2014/main" xmlns="" id="{F098087A-B4E4-4300-A841-44988BD88E2F}"/>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xmlns=""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5" name="Freeform 7">
              <a:extLst>
                <a:ext uri="{FF2B5EF4-FFF2-40B4-BE49-F238E27FC236}">
                  <a16:creationId xmlns:a16="http://schemas.microsoft.com/office/drawing/2014/main" xmlns="" id="{F5BD5F4B-A39C-4DF9-84E4-A4D33F30E6EE}"/>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xmlns=""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6" name="Freeform 8">
              <a:extLst>
                <a:ext uri="{FF2B5EF4-FFF2-40B4-BE49-F238E27FC236}">
                  <a16:creationId xmlns:a16="http://schemas.microsoft.com/office/drawing/2014/main" xmlns="" id="{D7FA9858-BFA0-4D5B-AF72-B1B65EB0699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7" name="Freeform 9">
              <a:extLst>
                <a:ext uri="{FF2B5EF4-FFF2-40B4-BE49-F238E27FC236}">
                  <a16:creationId xmlns:a16="http://schemas.microsoft.com/office/drawing/2014/main" xmlns="" id="{A508A5F3-AFE0-4750-A9C2-B51A514FFC4C}"/>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xmlns=""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8" name="Freeform 10">
              <a:extLst>
                <a:ext uri="{FF2B5EF4-FFF2-40B4-BE49-F238E27FC236}">
                  <a16:creationId xmlns:a16="http://schemas.microsoft.com/office/drawing/2014/main" xmlns="" id="{92B4AAEB-ABF4-42A7-BE52-0B442190D16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9" name="Freeform 11">
              <a:extLst>
                <a:ext uri="{FF2B5EF4-FFF2-40B4-BE49-F238E27FC236}">
                  <a16:creationId xmlns:a16="http://schemas.microsoft.com/office/drawing/2014/main" xmlns="" id="{3767C370-4A42-4376-8CAE-606C4BC8F45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0" name="Freeform 12">
              <a:extLst>
                <a:ext uri="{FF2B5EF4-FFF2-40B4-BE49-F238E27FC236}">
                  <a16:creationId xmlns:a16="http://schemas.microsoft.com/office/drawing/2014/main" xmlns="" id="{36205F53-9C95-4954-B97C-1625BB8A350F}"/>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xmlns=""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1" name="Freeform 13">
              <a:extLst>
                <a:ext uri="{FF2B5EF4-FFF2-40B4-BE49-F238E27FC236}">
                  <a16:creationId xmlns:a16="http://schemas.microsoft.com/office/drawing/2014/main" xmlns="" id="{DC80B58E-3469-43E9-96FC-D747B6983030}"/>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xmlns=""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2" name="Freeform 14">
              <a:extLst>
                <a:ext uri="{FF2B5EF4-FFF2-40B4-BE49-F238E27FC236}">
                  <a16:creationId xmlns:a16="http://schemas.microsoft.com/office/drawing/2014/main" xmlns="" id="{E17A4ED2-DDD7-4B4D-A39C-9B0121C8862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3" name="Freeform 15">
              <a:extLst>
                <a:ext uri="{FF2B5EF4-FFF2-40B4-BE49-F238E27FC236}">
                  <a16:creationId xmlns:a16="http://schemas.microsoft.com/office/drawing/2014/main" xmlns="" id="{A2C14A85-E7A9-4E1D-809F-20F5CFA788BE}"/>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xmlns=""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4" name="Line 16">
              <a:extLst>
                <a:ext uri="{FF2B5EF4-FFF2-40B4-BE49-F238E27FC236}">
                  <a16:creationId xmlns:a16="http://schemas.microsoft.com/office/drawing/2014/main" xmlns="" id="{F3D51E32-9399-4B7F-8D91-BF9A068B834B}"/>
                </a:ext>
                <a:ext uri="{C183D7F6-B498-43B3-948B-1728B52AA6E4}">
                  <adec:decorative xmlns="" xmlns:adec="http://schemas.microsoft.com/office/drawing/2017/decorative" val="1"/>
                </a:ext>
              </a:extLst>
            </p:cNvPr>
            <p:cNvSpPr>
              <a:spLocks noChangeShapeType="1"/>
            </p:cNvSpPr>
            <p:nvPr>
              <p:extLst>
                <p:ext uri="{386F3935-93C4-4BCD-93E2-E3B085C9AB24}">
                  <p16:designElem xmlns:p16="http://schemas.microsoft.com/office/powerpoint/2015/main" xmlns=""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25" name="Freeform 17">
              <a:extLst>
                <a:ext uri="{FF2B5EF4-FFF2-40B4-BE49-F238E27FC236}">
                  <a16:creationId xmlns:a16="http://schemas.microsoft.com/office/drawing/2014/main" xmlns="" id="{9969F9D2-502D-4C1D-ABA5-02B1BF2A001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6" name="Freeform 18">
              <a:extLst>
                <a:ext uri="{FF2B5EF4-FFF2-40B4-BE49-F238E27FC236}">
                  <a16:creationId xmlns:a16="http://schemas.microsoft.com/office/drawing/2014/main" xmlns="" id="{4AE555C6-5623-478A-BF35-63E9929A3A2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7" name="Freeform 19">
              <a:extLst>
                <a:ext uri="{FF2B5EF4-FFF2-40B4-BE49-F238E27FC236}">
                  <a16:creationId xmlns:a16="http://schemas.microsoft.com/office/drawing/2014/main" xmlns="" id="{A3D3AED4-A69E-4301-9BB4-436DC5F0C95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8" name="Freeform 20">
              <a:extLst>
                <a:ext uri="{FF2B5EF4-FFF2-40B4-BE49-F238E27FC236}">
                  <a16:creationId xmlns:a16="http://schemas.microsoft.com/office/drawing/2014/main" xmlns="" id="{C3B8082C-2D81-48D7-8B45-85B7C892963C}"/>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xmlns=""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9" name="Rectangle 21">
              <a:extLst>
                <a:ext uri="{FF2B5EF4-FFF2-40B4-BE49-F238E27FC236}">
                  <a16:creationId xmlns:a16="http://schemas.microsoft.com/office/drawing/2014/main" xmlns="" id="{9AD35461-BA86-408B-8A29-244EB2F2FB55}"/>
                </a:ext>
                <a:ext uri="{C183D7F6-B498-43B3-948B-1728B52AA6E4}">
                  <adec:decorative xmlns="" xmlns:adec="http://schemas.microsoft.com/office/drawing/2017/decorative" val="1"/>
                </a:ext>
              </a:extLst>
            </p:cNvPr>
            <p:cNvSpPr>
              <a:spLocks noChangeArrowheads="1"/>
            </p:cNvSpPr>
            <p:nvPr>
              <p:extLst>
                <p:ext uri="{386F3935-93C4-4BCD-93E2-E3B085C9AB24}">
                  <p16:designElem xmlns:p16="http://schemas.microsoft.com/office/powerpoint/2015/main" xmlns=""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30" name="Freeform 22">
              <a:extLst>
                <a:ext uri="{FF2B5EF4-FFF2-40B4-BE49-F238E27FC236}">
                  <a16:creationId xmlns:a16="http://schemas.microsoft.com/office/drawing/2014/main" xmlns="" id="{F238E495-B6C6-4857-899B-CDD58483120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1" name="Freeform 23">
              <a:extLst>
                <a:ext uri="{FF2B5EF4-FFF2-40B4-BE49-F238E27FC236}">
                  <a16:creationId xmlns:a16="http://schemas.microsoft.com/office/drawing/2014/main" xmlns="" id="{E20A751E-054C-4EC2-8DA3-0EC923A65888}"/>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xmlns=""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2" name="Freeform 24">
              <a:extLst>
                <a:ext uri="{FF2B5EF4-FFF2-40B4-BE49-F238E27FC236}">
                  <a16:creationId xmlns:a16="http://schemas.microsoft.com/office/drawing/2014/main" xmlns="" id="{B6E8E701-3D21-4E5C-AB6E-9A740469706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3" name="Freeform 25">
              <a:extLst>
                <a:ext uri="{FF2B5EF4-FFF2-40B4-BE49-F238E27FC236}">
                  <a16:creationId xmlns:a16="http://schemas.microsoft.com/office/drawing/2014/main" xmlns="" id="{431BDA41-D09D-4984-B888-756F5F81B49E}"/>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xmlns=""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4" name="Freeform 26">
              <a:extLst>
                <a:ext uri="{FF2B5EF4-FFF2-40B4-BE49-F238E27FC236}">
                  <a16:creationId xmlns:a16="http://schemas.microsoft.com/office/drawing/2014/main" xmlns="" id="{0DC943D2-20E4-4C00-82D2-D405A7C00BB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5" name="Freeform 27">
              <a:extLst>
                <a:ext uri="{FF2B5EF4-FFF2-40B4-BE49-F238E27FC236}">
                  <a16:creationId xmlns:a16="http://schemas.microsoft.com/office/drawing/2014/main" xmlns="" id="{4BC34A74-80A2-4DE1-8ADC-BBD1709035B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6" name="Freeform 28">
              <a:extLst>
                <a:ext uri="{FF2B5EF4-FFF2-40B4-BE49-F238E27FC236}">
                  <a16:creationId xmlns:a16="http://schemas.microsoft.com/office/drawing/2014/main" xmlns="" id="{C6C3CA25-431F-4E26-952D-4AA9C4C725CF}"/>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xmlns=""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7" name="Freeform 29">
              <a:extLst>
                <a:ext uri="{FF2B5EF4-FFF2-40B4-BE49-F238E27FC236}">
                  <a16:creationId xmlns:a16="http://schemas.microsoft.com/office/drawing/2014/main" xmlns="" id="{776D1836-82AE-40EF-9829-C6B8D2CF0258}"/>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xmlns=""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8" name="Freeform 30">
              <a:extLst>
                <a:ext uri="{FF2B5EF4-FFF2-40B4-BE49-F238E27FC236}">
                  <a16:creationId xmlns:a16="http://schemas.microsoft.com/office/drawing/2014/main" xmlns="" id="{9A8E397E-ADF9-45C1-98F4-3F5A86378B6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9" name="Freeform 31">
              <a:extLst>
                <a:ext uri="{FF2B5EF4-FFF2-40B4-BE49-F238E27FC236}">
                  <a16:creationId xmlns:a16="http://schemas.microsoft.com/office/drawing/2014/main" xmlns="" id="{DE07CFD9-357F-40BC-A792-CE874BFE5094}"/>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xmlns=""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grpSp>
      <p:sp>
        <p:nvSpPr>
          <p:cNvPr id="4" name="Title 3">
            <a:extLst>
              <a:ext uri="{FF2B5EF4-FFF2-40B4-BE49-F238E27FC236}">
                <a16:creationId xmlns:a16="http://schemas.microsoft.com/office/drawing/2014/main" xmlns="" id="{B6B9EDC6-4FEC-436D-BC8C-0AFCC8249EBE}"/>
              </a:ext>
            </a:extLst>
          </p:cNvPr>
          <p:cNvSpPr>
            <a:spLocks noGrp="1"/>
          </p:cNvSpPr>
          <p:nvPr>
            <p:ph type="title"/>
          </p:nvPr>
        </p:nvSpPr>
        <p:spPr>
          <a:xfrm>
            <a:off x="508000" y="1082673"/>
            <a:ext cx="3771646" cy="4708528"/>
          </a:xfrm>
        </p:spPr>
        <p:txBody>
          <a:bodyPr>
            <a:normAutofit/>
          </a:bodyPr>
          <a:lstStyle/>
          <a:p>
            <a:pPr algn="r"/>
            <a:r>
              <a:rPr lang="en-US" sz="4000" b="1" dirty="0" err="1" smtClean="0">
                <a:effectLst>
                  <a:outerShdw blurRad="38100" dist="38100" dir="2700000" algn="tl">
                    <a:srgbClr val="000000">
                      <a:alpha val="43137"/>
                    </a:srgbClr>
                  </a:outerShdw>
                </a:effectLst>
              </a:rPr>
              <a:t>Khái</a:t>
            </a:r>
            <a:r>
              <a:rPr lang="en-US" sz="4000" b="1" dirty="0" smtClean="0">
                <a:effectLst>
                  <a:outerShdw blurRad="38100" dist="38100" dir="2700000" algn="tl">
                    <a:srgbClr val="000000">
                      <a:alpha val="43137"/>
                    </a:srgbClr>
                  </a:outerShdw>
                </a:effectLst>
              </a:rPr>
              <a:t> </a:t>
            </a:r>
            <a:r>
              <a:rPr lang="en-US" sz="4000" b="1" dirty="0" err="1" smtClean="0">
                <a:effectLst>
                  <a:outerShdw blurRad="38100" dist="38100" dir="2700000" algn="tl">
                    <a:srgbClr val="000000">
                      <a:alpha val="43137"/>
                    </a:srgbClr>
                  </a:outerShdw>
                </a:effectLst>
              </a:rPr>
              <a:t>niệm</a:t>
            </a:r>
            <a:r>
              <a:rPr lang="en-US" sz="4000" b="1" dirty="0" smtClean="0">
                <a:effectLst>
                  <a:outerShdw blurRad="38100" dist="38100" dir="2700000" algn="tl">
                    <a:srgbClr val="000000">
                      <a:alpha val="43137"/>
                    </a:srgbClr>
                  </a:outerShdw>
                </a:effectLst>
              </a:rPr>
              <a:t> </a:t>
            </a:r>
            <a:r>
              <a:rPr lang="en-US" sz="4000" b="1" dirty="0" err="1" smtClean="0">
                <a:effectLst>
                  <a:outerShdw blurRad="38100" dist="38100" dir="2700000" algn="tl">
                    <a:srgbClr val="000000">
                      <a:alpha val="43137"/>
                    </a:srgbClr>
                  </a:outerShdw>
                </a:effectLst>
              </a:rPr>
              <a:t>blockchain</a:t>
            </a:r>
            <a:endParaRPr lang="en-US" sz="4000" b="1" dirty="0">
              <a:effectLst>
                <a:outerShdw blurRad="38100" dist="38100" dir="2700000" algn="tl">
                  <a:srgbClr val="000000">
                    <a:alpha val="43137"/>
                  </a:srgbClr>
                </a:outerShdw>
              </a:effectLst>
            </a:endParaRPr>
          </a:p>
        </p:txBody>
      </p:sp>
      <p:cxnSp>
        <p:nvCxnSpPr>
          <p:cNvPr id="41" name="Straight Connector 40">
            <a:extLst>
              <a:ext uri="{FF2B5EF4-FFF2-40B4-BE49-F238E27FC236}">
                <a16:creationId xmlns:a16="http://schemas.microsoft.com/office/drawing/2014/main" xmlns="" id="{085ECEC0-FF5D-4348-92C7-1EA7C61E770C}"/>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654296" y="1454684"/>
            <a:ext cx="0" cy="3649129"/>
          </a:xfrm>
          <a:prstGeom prst="line">
            <a:avLst/>
          </a:prstGeom>
          <a:ln w="25400">
            <a:solidFill>
              <a:schemeClr val="tx1">
                <a:alpha val="70000"/>
              </a:schemeClr>
            </a:solidFill>
          </a:ln>
        </p:spPr>
        <p:style>
          <a:lnRef idx="1">
            <a:schemeClr val="accent1"/>
          </a:lnRef>
          <a:fillRef idx="0">
            <a:schemeClr val="accent1"/>
          </a:fillRef>
          <a:effectRef idx="0">
            <a:schemeClr val="accent1"/>
          </a:effectRef>
          <a:fontRef idx="minor">
            <a:schemeClr val="tx1"/>
          </a:fontRef>
        </p:style>
      </p:cxnSp>
      <p:sp>
        <p:nvSpPr>
          <p:cNvPr id="5" name="Content Placeholder 4">
            <a:extLst>
              <a:ext uri="{FF2B5EF4-FFF2-40B4-BE49-F238E27FC236}">
                <a16:creationId xmlns:a16="http://schemas.microsoft.com/office/drawing/2014/main" xmlns="" id="{C2C68F57-C1A2-4285-B74D-6DDC16A06EC5}"/>
              </a:ext>
            </a:extLst>
          </p:cNvPr>
          <p:cNvSpPr>
            <a:spLocks noGrp="1"/>
          </p:cNvSpPr>
          <p:nvPr>
            <p:ph idx="1"/>
          </p:nvPr>
        </p:nvSpPr>
        <p:spPr>
          <a:xfrm>
            <a:off x="4998651" y="955673"/>
            <a:ext cx="6019791" cy="4708528"/>
          </a:xfrm>
        </p:spPr>
        <p:txBody>
          <a:bodyPr anchor="ctr">
            <a:normAutofit/>
          </a:bodyPr>
          <a:lstStyle/>
          <a:p>
            <a:r>
              <a:rPr lang="en-US" sz="2800" dirty="0" err="1" smtClean="0"/>
              <a:t>Công</a:t>
            </a:r>
            <a:r>
              <a:rPr lang="en-US" sz="2800" dirty="0" smtClean="0"/>
              <a:t> </a:t>
            </a:r>
            <a:r>
              <a:rPr lang="en-US" sz="2800" dirty="0" err="1" smtClean="0"/>
              <a:t>nghê</a:t>
            </a:r>
            <a:r>
              <a:rPr lang="en-US" sz="2800" dirty="0" smtClean="0"/>
              <a:t>̣ </a:t>
            </a:r>
            <a:r>
              <a:rPr lang="en-US" sz="2800" dirty="0" err="1" smtClean="0"/>
              <a:t>lưu</a:t>
            </a:r>
            <a:r>
              <a:rPr lang="en-US" sz="2800" dirty="0" smtClean="0"/>
              <a:t> </a:t>
            </a:r>
            <a:r>
              <a:rPr lang="en-US" sz="2800" dirty="0" err="1" smtClean="0"/>
              <a:t>trư</a:t>
            </a:r>
            <a:r>
              <a:rPr lang="en-US" sz="2800" dirty="0" smtClean="0"/>
              <a:t>̃ </a:t>
            </a:r>
            <a:r>
              <a:rPr lang="en-US" sz="2800" dirty="0" err="1" smtClean="0"/>
              <a:t>dư</a:t>
            </a:r>
            <a:r>
              <a:rPr lang="en-US" sz="2800" dirty="0" smtClean="0"/>
              <a:t>̃ </a:t>
            </a:r>
            <a:r>
              <a:rPr lang="en-US" sz="2800" dirty="0" err="1" smtClean="0"/>
              <a:t>liệu</a:t>
            </a:r>
            <a:endParaRPr lang="en-US" sz="2800" dirty="0">
              <a:latin typeface="Arial (Body)"/>
            </a:endParaRPr>
          </a:p>
          <a:p>
            <a:r>
              <a:rPr lang="en-US" sz="2800" dirty="0" smtClean="0"/>
              <a:t>Minh </a:t>
            </a:r>
            <a:r>
              <a:rPr lang="en-US" sz="2800" dirty="0" err="1" smtClean="0"/>
              <a:t>bạch</a:t>
            </a:r>
            <a:r>
              <a:rPr lang="en-US" sz="2800" dirty="0" smtClean="0"/>
              <a:t> </a:t>
            </a:r>
            <a:r>
              <a:rPr lang="en-US" sz="2800" dirty="0" err="1" smtClean="0"/>
              <a:t>va</a:t>
            </a:r>
            <a:r>
              <a:rPr lang="en-US" sz="2800" dirty="0" smtClean="0"/>
              <a:t>̀ </a:t>
            </a:r>
            <a:r>
              <a:rPr lang="en-US" sz="2800" err="1" smtClean="0"/>
              <a:t>bảo</a:t>
            </a:r>
            <a:r>
              <a:rPr lang="en-US" sz="2800" smtClean="0"/>
              <a:t> mật</a:t>
            </a:r>
          </a:p>
          <a:p>
            <a:r>
              <a:rPr lang="en-US" sz="2800"/>
              <a:t>Không thể thay đổi hay phá </a:t>
            </a:r>
            <a:r>
              <a:rPr lang="en-US" sz="2800" smtClean="0"/>
              <a:t>hủy</a:t>
            </a:r>
            <a:endParaRPr lang="en-US" sz="2800" dirty="0" smtClean="0"/>
          </a:p>
          <a:p>
            <a:r>
              <a:rPr lang="en-US" sz="2800" dirty="0" err="1" smtClean="0"/>
              <a:t>Thay</a:t>
            </a:r>
            <a:r>
              <a:rPr lang="en-US" sz="2800" dirty="0" smtClean="0"/>
              <a:t> </a:t>
            </a:r>
            <a:r>
              <a:rPr lang="en-US" sz="2800" dirty="0" err="1" smtClean="0"/>
              <a:t>thê</a:t>
            </a:r>
            <a:r>
              <a:rPr lang="en-US" sz="2800" dirty="0" smtClean="0"/>
              <a:t>́ </a:t>
            </a:r>
            <a:r>
              <a:rPr lang="en-US" sz="2800" dirty="0" err="1" smtClean="0"/>
              <a:t>vai</a:t>
            </a:r>
            <a:r>
              <a:rPr lang="en-US" sz="2800" dirty="0" smtClean="0"/>
              <a:t> </a:t>
            </a:r>
            <a:r>
              <a:rPr lang="en-US" sz="2800" dirty="0" err="1" smtClean="0"/>
              <a:t>tro</a:t>
            </a:r>
            <a:r>
              <a:rPr lang="en-US" sz="2800" dirty="0" smtClean="0"/>
              <a:t>̀ </a:t>
            </a:r>
            <a:r>
              <a:rPr lang="en-US" sz="2800" dirty="0" err="1" smtClean="0"/>
              <a:t>trung</a:t>
            </a:r>
            <a:r>
              <a:rPr lang="en-US" sz="2800" dirty="0" smtClean="0"/>
              <a:t> </a:t>
            </a:r>
            <a:r>
              <a:rPr lang="en-US" sz="2800" dirty="0" err="1" smtClean="0"/>
              <a:t>gian</a:t>
            </a:r>
            <a:endParaRPr lang="en-US" sz="2800" dirty="0" smtClean="0"/>
          </a:p>
          <a:p>
            <a:r>
              <a:rPr lang="en-US" sz="2800" smtClean="0"/>
              <a:t>Công </a:t>
            </a:r>
            <a:r>
              <a:rPr lang="en-US" sz="2800" dirty="0" err="1" smtClean="0"/>
              <a:t>nghê</a:t>
            </a:r>
            <a:r>
              <a:rPr lang="en-US" sz="2800" dirty="0" smtClean="0"/>
              <a:t>̣ </a:t>
            </a:r>
            <a:r>
              <a:rPr lang="en-US" sz="2800" dirty="0" err="1" smtClean="0"/>
              <a:t>tạo</a:t>
            </a:r>
            <a:r>
              <a:rPr lang="en-US" sz="2800" dirty="0" smtClean="0"/>
              <a:t> </a:t>
            </a:r>
            <a:r>
              <a:rPr lang="en-US" sz="2800" dirty="0" err="1" smtClean="0"/>
              <a:t>nên</a:t>
            </a:r>
            <a:r>
              <a:rPr lang="en-US" sz="2800" dirty="0" smtClean="0"/>
              <a:t> Bitcoin</a:t>
            </a:r>
            <a:endParaRPr lang="en-US" sz="2800" dirty="0"/>
          </a:p>
        </p:txBody>
      </p:sp>
      <p:grpSp>
        <p:nvGrpSpPr>
          <p:cNvPr id="43" name="Group 42">
            <a:extLst>
              <a:ext uri="{FF2B5EF4-FFF2-40B4-BE49-F238E27FC236}">
                <a16:creationId xmlns:a16="http://schemas.microsoft.com/office/drawing/2014/main" xmlns="" id="{F4E035BE-9FF4-43D3-BC25-CF582D7FF85E}"/>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1364912" y="0"/>
            <a:ext cx="674688" cy="6848476"/>
            <a:chOff x="11364912" y="0"/>
            <a:chExt cx="674688" cy="6848476"/>
          </a:xfrm>
          <a:solidFill>
            <a:schemeClr val="tx1">
              <a:alpha val="60000"/>
            </a:schemeClr>
          </a:solidFill>
        </p:grpSpPr>
        <p:sp>
          <p:nvSpPr>
            <p:cNvPr id="44" name="Freeform 32">
              <a:extLst>
                <a:ext uri="{FF2B5EF4-FFF2-40B4-BE49-F238E27FC236}">
                  <a16:creationId xmlns:a16="http://schemas.microsoft.com/office/drawing/2014/main" xmlns="" id="{F98BCEB2-EC20-4E84-A994-0AC37292C8B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5" name="Freeform 33">
              <a:extLst>
                <a:ext uri="{FF2B5EF4-FFF2-40B4-BE49-F238E27FC236}">
                  <a16:creationId xmlns:a16="http://schemas.microsoft.com/office/drawing/2014/main" xmlns="" id="{7A2E1821-AEDF-417E-9F17-83379E9C0941}"/>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xmlns=""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6" name="Freeform 34">
              <a:extLst>
                <a:ext uri="{FF2B5EF4-FFF2-40B4-BE49-F238E27FC236}">
                  <a16:creationId xmlns:a16="http://schemas.microsoft.com/office/drawing/2014/main" xmlns="" id="{CB3734E2-8292-4B47-B6AB-0E5A058DE95A}"/>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xmlns=""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7" name="Freeform 35">
              <a:extLst>
                <a:ext uri="{FF2B5EF4-FFF2-40B4-BE49-F238E27FC236}">
                  <a16:creationId xmlns:a16="http://schemas.microsoft.com/office/drawing/2014/main" xmlns="" id="{A0B09C51-29AB-45C0-B707-CCFB9DF280B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8" name="Freeform 36">
              <a:extLst>
                <a:ext uri="{FF2B5EF4-FFF2-40B4-BE49-F238E27FC236}">
                  <a16:creationId xmlns:a16="http://schemas.microsoft.com/office/drawing/2014/main" xmlns="" id="{510C0CED-AE1B-45AE-B5E1-57521E589D27}"/>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xmlns=""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9" name="Freeform 37">
              <a:extLst>
                <a:ext uri="{FF2B5EF4-FFF2-40B4-BE49-F238E27FC236}">
                  <a16:creationId xmlns:a16="http://schemas.microsoft.com/office/drawing/2014/main" xmlns="" id="{591F2327-4B45-41AA-B41C-7404B6A1E4F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50" name="Freeform 38">
              <a:extLst>
                <a:ext uri="{FF2B5EF4-FFF2-40B4-BE49-F238E27FC236}">
                  <a16:creationId xmlns:a16="http://schemas.microsoft.com/office/drawing/2014/main" xmlns="" id="{5A63224C-41A0-42C0-96F6-0B2BE99A1353}"/>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xmlns=""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51" name="Freeform 39">
              <a:extLst>
                <a:ext uri="{FF2B5EF4-FFF2-40B4-BE49-F238E27FC236}">
                  <a16:creationId xmlns:a16="http://schemas.microsoft.com/office/drawing/2014/main" xmlns="" id="{A7C00B9F-C253-4776-9935-EC02254A4F2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52" name="Freeform 40">
              <a:extLst>
                <a:ext uri="{FF2B5EF4-FFF2-40B4-BE49-F238E27FC236}">
                  <a16:creationId xmlns:a16="http://schemas.microsoft.com/office/drawing/2014/main" xmlns="" id="{5062D4AA-13F3-4064-8440-FFE8562D8540}"/>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xmlns=""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53" name="Rectangle 41">
              <a:extLst>
                <a:ext uri="{FF2B5EF4-FFF2-40B4-BE49-F238E27FC236}">
                  <a16:creationId xmlns:a16="http://schemas.microsoft.com/office/drawing/2014/main" xmlns="" id="{3E143B27-CB82-440B-879B-D25C1891C191}"/>
                </a:ext>
                <a:ext uri="{C183D7F6-B498-43B3-948B-1728B52AA6E4}">
                  <adec:decorative xmlns="" xmlns:adec="http://schemas.microsoft.com/office/drawing/2017/decorative" val="1"/>
                </a:ext>
              </a:extLst>
            </p:cNvPr>
            <p:cNvSpPr>
              <a:spLocks noChangeArrowheads="1"/>
            </p:cNvSpPr>
            <p:nvPr>
              <p:extLst>
                <p:ext uri="{386F3935-93C4-4BCD-93E2-E3B085C9AB24}">
                  <p16:designElem xmlns:p16="http://schemas.microsoft.com/office/powerpoint/2015/main" xmlns="" val="1"/>
                </p:ext>
              </p:extLst>
            </p:nvPr>
          </p:nvSpPr>
          <p:spPr bwMode="auto">
            <a:xfrm>
              <a:off x="11939587" y="6596063"/>
              <a:ext cx="23813" cy="252413"/>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grpSp>
      <p:sp>
        <p:nvSpPr>
          <p:cNvPr id="3" name="Slide Number Placeholder 2"/>
          <p:cNvSpPr>
            <a:spLocks noGrp="1"/>
          </p:cNvSpPr>
          <p:nvPr>
            <p:ph type="sldNum" sz="quarter" idx="12"/>
          </p:nvPr>
        </p:nvSpPr>
        <p:spPr/>
        <p:txBody>
          <a:bodyPr/>
          <a:lstStyle/>
          <a:p>
            <a:fld id="{6D22F896-40B5-4ADD-8801-0D06FADFA095}" type="slidenum">
              <a:rPr lang="en-US" sz="1200" smtClean="0"/>
              <a:t>5</a:t>
            </a:fld>
            <a:endParaRPr lang="en-US" sz="1200" dirty="0"/>
          </a:p>
        </p:txBody>
      </p:sp>
      <p:sp>
        <p:nvSpPr>
          <p:cNvPr id="54" name="Rectangle 53"/>
          <p:cNvSpPr/>
          <p:nvPr/>
        </p:nvSpPr>
        <p:spPr>
          <a:xfrm>
            <a:off x="10695708" y="0"/>
            <a:ext cx="1496291" cy="955673"/>
          </a:xfrm>
          <a:prstGeom prst="rect">
            <a:avLst/>
          </a:prstGeom>
          <a:solidFill>
            <a:schemeClr val="bg1">
              <a:lumMod val="95000"/>
              <a:lumOff val="5000"/>
              <a:alpha val="7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1200" dirty="0" smtClean="0">
                <a:solidFill>
                  <a:schemeClr val="tx2">
                    <a:lumMod val="75000"/>
                  </a:schemeClr>
                </a:solidFill>
              </a:rPr>
              <a:t>1. </a:t>
            </a:r>
            <a:r>
              <a:rPr lang="en-US" sz="1200" dirty="0" err="1" smtClean="0">
                <a:solidFill>
                  <a:schemeClr val="tx2">
                    <a:lumMod val="75000"/>
                  </a:schemeClr>
                </a:solidFill>
              </a:rPr>
              <a:t>TỔNG</a:t>
            </a:r>
            <a:r>
              <a:rPr lang="en-US" sz="1200" dirty="0" smtClean="0">
                <a:solidFill>
                  <a:schemeClr val="tx2">
                    <a:lumMod val="75000"/>
                  </a:schemeClr>
                </a:solidFill>
              </a:rPr>
              <a:t> </a:t>
            </a:r>
            <a:r>
              <a:rPr lang="en-US" sz="1200" dirty="0" err="1" smtClean="0">
                <a:solidFill>
                  <a:schemeClr val="tx2">
                    <a:lumMod val="75000"/>
                  </a:schemeClr>
                </a:solidFill>
              </a:rPr>
              <a:t>QUAN</a:t>
            </a:r>
            <a:r>
              <a:rPr lang="en-US" sz="1200" dirty="0"/>
              <a:t/>
            </a:r>
            <a:br>
              <a:rPr lang="en-US" sz="1200" dirty="0"/>
            </a:br>
            <a:r>
              <a:rPr lang="en-US" sz="1200" dirty="0" smtClean="0">
                <a:solidFill>
                  <a:schemeClr val="tx1"/>
                </a:solidFill>
              </a:rPr>
              <a:t>2. </a:t>
            </a:r>
            <a:r>
              <a:rPr lang="en-US" sz="1200" dirty="0" err="1" smtClean="0">
                <a:solidFill>
                  <a:schemeClr val="tx1"/>
                </a:solidFill>
              </a:rPr>
              <a:t>CÁC</a:t>
            </a:r>
            <a:r>
              <a:rPr lang="en-US" sz="1200" dirty="0" smtClean="0">
                <a:solidFill>
                  <a:schemeClr val="tx1"/>
                </a:solidFill>
              </a:rPr>
              <a:t> </a:t>
            </a:r>
            <a:r>
              <a:rPr lang="en-US" sz="1200" dirty="0" err="1">
                <a:solidFill>
                  <a:schemeClr val="tx1"/>
                </a:solidFill>
              </a:rPr>
              <a:t>ĐẶC</a:t>
            </a:r>
            <a:r>
              <a:rPr lang="en-US" sz="1200" dirty="0">
                <a:solidFill>
                  <a:schemeClr val="tx1"/>
                </a:solidFill>
              </a:rPr>
              <a:t> </a:t>
            </a:r>
            <a:r>
              <a:rPr lang="en-US" sz="1200" dirty="0" err="1" smtClean="0">
                <a:solidFill>
                  <a:schemeClr val="tx1"/>
                </a:solidFill>
              </a:rPr>
              <a:t>TÍNH</a:t>
            </a:r>
            <a:r>
              <a:rPr lang="en-US" sz="1200" dirty="0">
                <a:solidFill>
                  <a:srgbClr val="FF0000"/>
                </a:solidFill>
              </a:rPr>
              <a:t/>
            </a:r>
            <a:br>
              <a:rPr lang="en-US" sz="1200" dirty="0">
                <a:solidFill>
                  <a:srgbClr val="FF0000"/>
                </a:solidFill>
              </a:rPr>
            </a:br>
            <a:r>
              <a:rPr lang="en-US" sz="1200" dirty="0" smtClean="0"/>
              <a:t>3.</a:t>
            </a:r>
            <a:r>
              <a:rPr lang="en-US" sz="1200" dirty="0"/>
              <a:t> </a:t>
            </a:r>
            <a:r>
              <a:rPr lang="en-US" sz="1200" dirty="0" err="1" smtClean="0"/>
              <a:t>ỨNG</a:t>
            </a:r>
            <a:r>
              <a:rPr lang="en-US" sz="1200" dirty="0" smtClean="0"/>
              <a:t> </a:t>
            </a:r>
            <a:r>
              <a:rPr lang="en-US" sz="1200" dirty="0" err="1"/>
              <a:t>DỤNG</a:t>
            </a:r>
            <a:r>
              <a:rPr lang="en-US" sz="1200" dirty="0"/>
              <a:t> </a:t>
            </a:r>
            <a:br>
              <a:rPr lang="en-US" sz="1200" dirty="0"/>
            </a:br>
            <a:r>
              <a:rPr lang="en-US" sz="1200" dirty="0" smtClean="0"/>
              <a:t>4.</a:t>
            </a:r>
            <a:r>
              <a:rPr lang="en-US" sz="1200" dirty="0"/>
              <a:t> </a:t>
            </a:r>
            <a:r>
              <a:rPr lang="en-US" sz="1200" dirty="0" err="1" smtClean="0"/>
              <a:t>KẾT</a:t>
            </a:r>
            <a:r>
              <a:rPr lang="en-US" sz="1200" dirty="0" smtClean="0"/>
              <a:t> </a:t>
            </a:r>
            <a:r>
              <a:rPr lang="en-US" sz="1200" dirty="0" err="1"/>
              <a:t>LUẬN</a:t>
            </a:r>
            <a:endParaRPr lang="en-US" sz="1200" dirty="0"/>
          </a:p>
        </p:txBody>
      </p:sp>
      <p:sp>
        <p:nvSpPr>
          <p:cNvPr id="2" name="TextBox 1"/>
          <p:cNvSpPr txBox="1"/>
          <p:nvPr/>
        </p:nvSpPr>
        <p:spPr>
          <a:xfrm>
            <a:off x="4145388" y="3230047"/>
            <a:ext cx="1233715" cy="369332"/>
          </a:xfrm>
          <a:prstGeom prst="rect">
            <a:avLst/>
          </a:prstGeom>
          <a:noFill/>
        </p:spPr>
        <p:txBody>
          <a:bodyPr wrap="square" rtlCol="0">
            <a:spAutoFit/>
          </a:bodyPr>
          <a:lstStyle/>
          <a:p>
            <a:r>
              <a:rPr lang="en-US" dirty="0" smtClean="0"/>
              <a:t>[1]</a:t>
            </a:r>
            <a:endParaRPr lang="en-US" dirty="0"/>
          </a:p>
        </p:txBody>
      </p:sp>
    </p:spTree>
    <p:extLst>
      <p:ext uri="{BB962C8B-B14F-4D97-AF65-F5344CB8AC3E}">
        <p14:creationId xmlns:p14="http://schemas.microsoft.com/office/powerpoint/2010/main" val="2525273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8000"/>
                <a:hueMod val="94000"/>
                <a:satMod val="148000"/>
                <a:lumMod val="150000"/>
              </a:schemeClr>
            </a:gs>
            <a:gs pos="100000">
              <a:schemeClr val="bg2">
                <a:shade val="92000"/>
                <a:hueMod val="104000"/>
                <a:satMod val="140000"/>
                <a:lumMod val="68000"/>
              </a:schemeClr>
            </a:gs>
          </a:gsLst>
          <a:lin ang="504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E978A47D-4F17-40FE-AB70-7AF78A9575E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5400" y="-14287"/>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xmlns="" id="{85BE3A7E-6A3F-401E-A025-BBB8FDB8DD30}"/>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4288" y="0"/>
            <a:ext cx="1220788" cy="6858001"/>
            <a:chOff x="-14288" y="0"/>
            <a:chExt cx="1220788" cy="6858001"/>
          </a:xfrm>
          <a:solidFill>
            <a:schemeClr val="tx1">
              <a:alpha val="60000"/>
            </a:schemeClr>
          </a:solidFill>
        </p:grpSpPr>
        <p:sp>
          <p:nvSpPr>
            <p:cNvPr id="11" name="Rectangle 5">
              <a:extLst>
                <a:ext uri="{FF2B5EF4-FFF2-40B4-BE49-F238E27FC236}">
                  <a16:creationId xmlns:a16="http://schemas.microsoft.com/office/drawing/2014/main" xmlns="" id="{41EE9036-817C-476C-BD59-B5184F9A3E35}"/>
                </a:ext>
                <a:ext uri="{C183D7F6-B498-43B3-948B-1728B52AA6E4}">
                  <adec:decorative xmlns="" xmlns:adec="http://schemas.microsoft.com/office/drawing/2017/decorative" val="1"/>
                </a:ext>
              </a:extLst>
            </p:cNvPr>
            <p:cNvSpPr>
              <a:spLocks noChangeArrowheads="1"/>
            </p:cNvSpPr>
            <p:nvPr>
              <p:extLst>
                <p:ext uri="{386F3935-93C4-4BCD-93E2-E3B085C9AB24}">
                  <p16:designElem xmlns:p16="http://schemas.microsoft.com/office/powerpoint/2015/main" xmlns=""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12" name="Freeform 6">
              <a:extLst>
                <a:ext uri="{FF2B5EF4-FFF2-40B4-BE49-F238E27FC236}">
                  <a16:creationId xmlns:a16="http://schemas.microsoft.com/office/drawing/2014/main" xmlns="" id="{F098087A-B4E4-4300-A841-44988BD88E2F}"/>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xmlns=""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3" name="Freeform 7">
              <a:extLst>
                <a:ext uri="{FF2B5EF4-FFF2-40B4-BE49-F238E27FC236}">
                  <a16:creationId xmlns:a16="http://schemas.microsoft.com/office/drawing/2014/main" xmlns="" id="{F5BD5F4B-A39C-4DF9-84E4-A4D33F30E6EE}"/>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xmlns=""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4" name="Freeform 8">
              <a:extLst>
                <a:ext uri="{FF2B5EF4-FFF2-40B4-BE49-F238E27FC236}">
                  <a16:creationId xmlns:a16="http://schemas.microsoft.com/office/drawing/2014/main" xmlns="" id="{D7FA9858-BFA0-4D5B-AF72-B1B65EB0699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5" name="Freeform 9">
              <a:extLst>
                <a:ext uri="{FF2B5EF4-FFF2-40B4-BE49-F238E27FC236}">
                  <a16:creationId xmlns:a16="http://schemas.microsoft.com/office/drawing/2014/main" xmlns="" id="{A508A5F3-AFE0-4750-A9C2-B51A514FFC4C}"/>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xmlns=""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6" name="Freeform 10">
              <a:extLst>
                <a:ext uri="{FF2B5EF4-FFF2-40B4-BE49-F238E27FC236}">
                  <a16:creationId xmlns:a16="http://schemas.microsoft.com/office/drawing/2014/main" xmlns="" id="{92B4AAEB-ABF4-42A7-BE52-0B442190D16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7" name="Freeform 11">
              <a:extLst>
                <a:ext uri="{FF2B5EF4-FFF2-40B4-BE49-F238E27FC236}">
                  <a16:creationId xmlns:a16="http://schemas.microsoft.com/office/drawing/2014/main" xmlns="" id="{3767C370-4A42-4376-8CAE-606C4BC8F45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8" name="Freeform 12">
              <a:extLst>
                <a:ext uri="{FF2B5EF4-FFF2-40B4-BE49-F238E27FC236}">
                  <a16:creationId xmlns:a16="http://schemas.microsoft.com/office/drawing/2014/main" xmlns="" id="{36205F53-9C95-4954-B97C-1625BB8A350F}"/>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xmlns=""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9" name="Freeform 13">
              <a:extLst>
                <a:ext uri="{FF2B5EF4-FFF2-40B4-BE49-F238E27FC236}">
                  <a16:creationId xmlns:a16="http://schemas.microsoft.com/office/drawing/2014/main" xmlns="" id="{DC80B58E-3469-43E9-96FC-D747B6983030}"/>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xmlns=""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0" name="Freeform 14">
              <a:extLst>
                <a:ext uri="{FF2B5EF4-FFF2-40B4-BE49-F238E27FC236}">
                  <a16:creationId xmlns:a16="http://schemas.microsoft.com/office/drawing/2014/main" xmlns="" id="{E17A4ED2-DDD7-4B4D-A39C-9B0121C8862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1" name="Freeform 15">
              <a:extLst>
                <a:ext uri="{FF2B5EF4-FFF2-40B4-BE49-F238E27FC236}">
                  <a16:creationId xmlns:a16="http://schemas.microsoft.com/office/drawing/2014/main" xmlns="" id="{A2C14A85-E7A9-4E1D-809F-20F5CFA788BE}"/>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xmlns=""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2" name="Line 16">
              <a:extLst>
                <a:ext uri="{FF2B5EF4-FFF2-40B4-BE49-F238E27FC236}">
                  <a16:creationId xmlns:a16="http://schemas.microsoft.com/office/drawing/2014/main" xmlns="" id="{F3D51E32-9399-4B7F-8D91-BF9A068B834B}"/>
                </a:ext>
                <a:ext uri="{C183D7F6-B498-43B3-948B-1728B52AA6E4}">
                  <adec:decorative xmlns="" xmlns:adec="http://schemas.microsoft.com/office/drawing/2017/decorative" val="1"/>
                </a:ext>
              </a:extLst>
            </p:cNvPr>
            <p:cNvSpPr>
              <a:spLocks noChangeShapeType="1"/>
            </p:cNvSpPr>
            <p:nvPr>
              <p:extLst>
                <p:ext uri="{386F3935-93C4-4BCD-93E2-E3B085C9AB24}">
                  <p16:designElem xmlns:p16="http://schemas.microsoft.com/office/powerpoint/2015/main" xmlns=""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23" name="Freeform 17">
              <a:extLst>
                <a:ext uri="{FF2B5EF4-FFF2-40B4-BE49-F238E27FC236}">
                  <a16:creationId xmlns:a16="http://schemas.microsoft.com/office/drawing/2014/main" xmlns="" id="{9969F9D2-502D-4C1D-ABA5-02B1BF2A001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4" name="Freeform 18">
              <a:extLst>
                <a:ext uri="{FF2B5EF4-FFF2-40B4-BE49-F238E27FC236}">
                  <a16:creationId xmlns:a16="http://schemas.microsoft.com/office/drawing/2014/main" xmlns="" id="{4AE555C6-5623-478A-BF35-63E9929A3A2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5" name="Freeform 19">
              <a:extLst>
                <a:ext uri="{FF2B5EF4-FFF2-40B4-BE49-F238E27FC236}">
                  <a16:creationId xmlns:a16="http://schemas.microsoft.com/office/drawing/2014/main" xmlns="" id="{A3D3AED4-A69E-4301-9BB4-436DC5F0C95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6" name="Freeform 20">
              <a:extLst>
                <a:ext uri="{FF2B5EF4-FFF2-40B4-BE49-F238E27FC236}">
                  <a16:creationId xmlns:a16="http://schemas.microsoft.com/office/drawing/2014/main" xmlns="" id="{C3B8082C-2D81-48D7-8B45-85B7C892963C}"/>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xmlns=""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7" name="Rectangle 21">
              <a:extLst>
                <a:ext uri="{FF2B5EF4-FFF2-40B4-BE49-F238E27FC236}">
                  <a16:creationId xmlns:a16="http://schemas.microsoft.com/office/drawing/2014/main" xmlns="" id="{9AD35461-BA86-408B-8A29-244EB2F2FB55}"/>
                </a:ext>
                <a:ext uri="{C183D7F6-B498-43B3-948B-1728B52AA6E4}">
                  <adec:decorative xmlns="" xmlns:adec="http://schemas.microsoft.com/office/drawing/2017/decorative" val="1"/>
                </a:ext>
              </a:extLst>
            </p:cNvPr>
            <p:cNvSpPr>
              <a:spLocks noChangeArrowheads="1"/>
            </p:cNvSpPr>
            <p:nvPr>
              <p:extLst>
                <p:ext uri="{386F3935-93C4-4BCD-93E2-E3B085C9AB24}">
                  <p16:designElem xmlns:p16="http://schemas.microsoft.com/office/powerpoint/2015/main" xmlns=""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28" name="Freeform 22">
              <a:extLst>
                <a:ext uri="{FF2B5EF4-FFF2-40B4-BE49-F238E27FC236}">
                  <a16:creationId xmlns:a16="http://schemas.microsoft.com/office/drawing/2014/main" xmlns="" id="{F238E495-B6C6-4857-899B-CDD58483120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9" name="Freeform 23">
              <a:extLst>
                <a:ext uri="{FF2B5EF4-FFF2-40B4-BE49-F238E27FC236}">
                  <a16:creationId xmlns:a16="http://schemas.microsoft.com/office/drawing/2014/main" xmlns="" id="{E20A751E-054C-4EC2-8DA3-0EC923A65888}"/>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xmlns=""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0" name="Freeform 24">
              <a:extLst>
                <a:ext uri="{FF2B5EF4-FFF2-40B4-BE49-F238E27FC236}">
                  <a16:creationId xmlns:a16="http://schemas.microsoft.com/office/drawing/2014/main" xmlns="" id="{B6E8E701-3D21-4E5C-AB6E-9A740469706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1" name="Freeform 25">
              <a:extLst>
                <a:ext uri="{FF2B5EF4-FFF2-40B4-BE49-F238E27FC236}">
                  <a16:creationId xmlns:a16="http://schemas.microsoft.com/office/drawing/2014/main" xmlns="" id="{431BDA41-D09D-4984-B888-756F5F81B49E}"/>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xmlns=""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2" name="Freeform 26">
              <a:extLst>
                <a:ext uri="{FF2B5EF4-FFF2-40B4-BE49-F238E27FC236}">
                  <a16:creationId xmlns:a16="http://schemas.microsoft.com/office/drawing/2014/main" xmlns="" id="{0DC943D2-20E4-4C00-82D2-D405A7C00BB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3" name="Freeform 27">
              <a:extLst>
                <a:ext uri="{FF2B5EF4-FFF2-40B4-BE49-F238E27FC236}">
                  <a16:creationId xmlns:a16="http://schemas.microsoft.com/office/drawing/2014/main" xmlns="" id="{4BC34A74-80A2-4DE1-8ADC-BBD1709035B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4" name="Freeform 28">
              <a:extLst>
                <a:ext uri="{FF2B5EF4-FFF2-40B4-BE49-F238E27FC236}">
                  <a16:creationId xmlns:a16="http://schemas.microsoft.com/office/drawing/2014/main" xmlns="" id="{C6C3CA25-431F-4E26-952D-4AA9C4C725CF}"/>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xmlns=""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5" name="Freeform 29">
              <a:extLst>
                <a:ext uri="{FF2B5EF4-FFF2-40B4-BE49-F238E27FC236}">
                  <a16:creationId xmlns:a16="http://schemas.microsoft.com/office/drawing/2014/main" xmlns="" id="{776D1836-82AE-40EF-9829-C6B8D2CF0258}"/>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xmlns=""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6" name="Freeform 30">
              <a:extLst>
                <a:ext uri="{FF2B5EF4-FFF2-40B4-BE49-F238E27FC236}">
                  <a16:creationId xmlns:a16="http://schemas.microsoft.com/office/drawing/2014/main" xmlns="" id="{9A8E397E-ADF9-45C1-98F4-3F5A86378B6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7" name="Freeform 31">
              <a:extLst>
                <a:ext uri="{FF2B5EF4-FFF2-40B4-BE49-F238E27FC236}">
                  <a16:creationId xmlns:a16="http://schemas.microsoft.com/office/drawing/2014/main" xmlns="" id="{DE07CFD9-357F-40BC-A792-CE874BFE5094}"/>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xmlns=""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grpSp>
      <p:sp>
        <p:nvSpPr>
          <p:cNvPr id="2" name="Title 1">
            <a:extLst>
              <a:ext uri="{FF2B5EF4-FFF2-40B4-BE49-F238E27FC236}">
                <a16:creationId xmlns:a16="http://schemas.microsoft.com/office/drawing/2014/main" xmlns="" id="{6730F49E-79BA-4850-A36C-9D8ED27FA959}"/>
              </a:ext>
            </a:extLst>
          </p:cNvPr>
          <p:cNvSpPr>
            <a:spLocks noGrp="1"/>
          </p:cNvSpPr>
          <p:nvPr>
            <p:ph type="title"/>
          </p:nvPr>
        </p:nvSpPr>
        <p:spPr>
          <a:xfrm>
            <a:off x="-524824" y="-291569"/>
            <a:ext cx="8438124" cy="1770063"/>
          </a:xfrm>
        </p:spPr>
        <p:txBody>
          <a:bodyPr>
            <a:normAutofit/>
          </a:bodyPr>
          <a:lstStyle/>
          <a:p>
            <a:pPr algn="r"/>
            <a:r>
              <a:rPr lang="en-US" sz="4000" b="1" dirty="0" err="1" smtClean="0">
                <a:effectLst>
                  <a:outerShdw blurRad="38100" dist="38100" dir="2700000" algn="tl">
                    <a:srgbClr val="000000">
                      <a:alpha val="43137"/>
                    </a:srgbClr>
                  </a:outerShdw>
                </a:effectLst>
              </a:rPr>
              <a:t>Cấu</a:t>
            </a:r>
            <a:r>
              <a:rPr lang="en-US" sz="4000" b="1" dirty="0" smtClean="0">
                <a:effectLst>
                  <a:outerShdw blurRad="38100" dist="38100" dir="2700000" algn="tl">
                    <a:srgbClr val="000000">
                      <a:alpha val="43137"/>
                    </a:srgbClr>
                  </a:outerShdw>
                </a:effectLst>
              </a:rPr>
              <a:t> </a:t>
            </a:r>
            <a:r>
              <a:rPr lang="en-US" sz="4000" b="1" dirty="0" err="1" smtClean="0">
                <a:effectLst>
                  <a:outerShdw blurRad="38100" dist="38100" dir="2700000" algn="tl">
                    <a:srgbClr val="000000">
                      <a:alpha val="43137"/>
                    </a:srgbClr>
                  </a:outerShdw>
                </a:effectLst>
              </a:rPr>
              <a:t>trúc</a:t>
            </a:r>
            <a:r>
              <a:rPr lang="en-US" sz="4000" b="1" dirty="0" smtClean="0">
                <a:effectLst>
                  <a:outerShdw blurRad="38100" dist="38100" dir="2700000" algn="tl">
                    <a:srgbClr val="000000">
                      <a:alpha val="43137"/>
                    </a:srgbClr>
                  </a:outerShdw>
                </a:effectLst>
              </a:rPr>
              <a:t> </a:t>
            </a:r>
            <a:r>
              <a:rPr lang="en-US" sz="4000" b="1" dirty="0" err="1" smtClean="0">
                <a:effectLst>
                  <a:outerShdw blurRad="38100" dist="38100" dir="2700000" algn="tl">
                    <a:srgbClr val="000000">
                      <a:alpha val="43137"/>
                    </a:srgbClr>
                  </a:outerShdw>
                </a:effectLst>
              </a:rPr>
              <a:t>của</a:t>
            </a:r>
            <a:r>
              <a:rPr lang="en-US" sz="4000" b="1" dirty="0" smtClean="0">
                <a:effectLst>
                  <a:outerShdw blurRad="38100" dist="38100" dir="2700000" algn="tl">
                    <a:srgbClr val="000000">
                      <a:alpha val="43137"/>
                    </a:srgbClr>
                  </a:outerShdw>
                </a:effectLst>
              </a:rPr>
              <a:t> </a:t>
            </a:r>
            <a:r>
              <a:rPr lang="en-US" sz="4000" b="1" dirty="0" err="1" smtClean="0">
                <a:effectLst>
                  <a:outerShdw blurRad="38100" dist="38100" dir="2700000" algn="tl">
                    <a:srgbClr val="000000">
                      <a:alpha val="43137"/>
                    </a:srgbClr>
                  </a:outerShdw>
                </a:effectLst>
              </a:rPr>
              <a:t>một</a:t>
            </a:r>
            <a:r>
              <a:rPr lang="en-US" sz="4000" b="1" dirty="0" smtClean="0">
                <a:effectLst>
                  <a:outerShdw blurRad="38100" dist="38100" dir="2700000" algn="tl">
                    <a:srgbClr val="000000">
                      <a:alpha val="43137"/>
                    </a:srgbClr>
                  </a:outerShdw>
                </a:effectLst>
              </a:rPr>
              <a:t> </a:t>
            </a:r>
            <a:r>
              <a:rPr lang="en-US" sz="4000" b="1" dirty="0" err="1" smtClean="0">
                <a:effectLst>
                  <a:outerShdw blurRad="38100" dist="38100" dir="2700000" algn="tl">
                    <a:srgbClr val="000000">
                      <a:alpha val="43137"/>
                    </a:srgbClr>
                  </a:outerShdw>
                </a:effectLst>
              </a:rPr>
              <a:t>khối</a:t>
            </a:r>
            <a:endParaRPr lang="en-US" sz="4000" b="1" dirty="0">
              <a:effectLst>
                <a:outerShdw blurRad="38100" dist="38100" dir="2700000" algn="tl">
                  <a:srgbClr val="000000">
                    <a:alpha val="43137"/>
                  </a:srgbClr>
                </a:outerShdw>
              </a:effectLst>
            </a:endParaRPr>
          </a:p>
        </p:txBody>
      </p:sp>
      <p:cxnSp>
        <p:nvCxnSpPr>
          <p:cNvPr id="39" name="Straight Connector 38">
            <a:extLst>
              <a:ext uri="{FF2B5EF4-FFF2-40B4-BE49-F238E27FC236}">
                <a16:creationId xmlns:a16="http://schemas.microsoft.com/office/drawing/2014/main" xmlns="" id="{085ECEC0-FF5D-4348-92C7-1EA7C61E770C}"/>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654296" y="1454684"/>
            <a:ext cx="0" cy="3649129"/>
          </a:xfrm>
          <a:prstGeom prst="line">
            <a:avLst/>
          </a:prstGeom>
          <a:ln w="25400">
            <a:solidFill>
              <a:schemeClr val="tx1">
                <a:alpha val="7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xmlns="" id="{5A01853D-1529-4F1A-8346-A134CA4116AF}"/>
              </a:ext>
            </a:extLst>
          </p:cNvPr>
          <p:cNvSpPr>
            <a:spLocks noGrp="1"/>
          </p:cNvSpPr>
          <p:nvPr>
            <p:ph idx="1"/>
          </p:nvPr>
        </p:nvSpPr>
        <p:spPr>
          <a:xfrm>
            <a:off x="1467660" y="889102"/>
            <a:ext cx="3769321" cy="4767503"/>
          </a:xfrm>
        </p:spPr>
        <p:txBody>
          <a:bodyPr anchor="ctr">
            <a:normAutofit/>
          </a:bodyPr>
          <a:lstStyle/>
          <a:p>
            <a:r>
              <a:rPr lang="en-US" sz="2800" dirty="0"/>
              <a:t>Mã </a:t>
            </a:r>
            <a:r>
              <a:rPr lang="en-US" sz="2800" dirty="0" err="1"/>
              <a:t>băm</a:t>
            </a:r>
            <a:r>
              <a:rPr lang="en-US" sz="2800" dirty="0"/>
              <a:t> </a:t>
            </a:r>
            <a:r>
              <a:rPr lang="en-US" sz="2800" dirty="0" err="1"/>
              <a:t>của</a:t>
            </a:r>
            <a:r>
              <a:rPr lang="en-US" sz="2800" dirty="0"/>
              <a:t> </a:t>
            </a:r>
            <a:r>
              <a:rPr lang="en-US" sz="2800" dirty="0" err="1"/>
              <a:t>khối</a:t>
            </a:r>
            <a:r>
              <a:rPr lang="en-US" sz="2800" dirty="0"/>
              <a:t> </a:t>
            </a:r>
            <a:r>
              <a:rPr lang="en-US" sz="2800" dirty="0" err="1" smtClean="0"/>
              <a:t>trước</a:t>
            </a:r>
            <a:endParaRPr lang="en-US" sz="2800" dirty="0" smtClean="0"/>
          </a:p>
          <a:p>
            <a:r>
              <a:rPr lang="en-US" sz="2800" dirty="0" err="1"/>
              <a:t>Dấu</a:t>
            </a:r>
            <a:r>
              <a:rPr lang="en-US" sz="2800" dirty="0"/>
              <a:t> </a:t>
            </a:r>
            <a:r>
              <a:rPr lang="en-US" sz="2800" dirty="0" err="1"/>
              <a:t>thời</a:t>
            </a:r>
            <a:r>
              <a:rPr lang="en-US" sz="2800" dirty="0"/>
              <a:t> </a:t>
            </a:r>
            <a:r>
              <a:rPr lang="en-US" sz="2800" dirty="0" err="1" smtClean="0"/>
              <a:t>gian</a:t>
            </a:r>
            <a:endParaRPr lang="en-US" sz="2800" dirty="0" smtClean="0"/>
          </a:p>
          <a:p>
            <a:r>
              <a:rPr lang="en-US" sz="2800" dirty="0" err="1" smtClean="0"/>
              <a:t>Dư</a:t>
            </a:r>
            <a:r>
              <a:rPr lang="en-US" sz="2800" dirty="0" smtClean="0"/>
              <a:t>̃ </a:t>
            </a:r>
            <a:r>
              <a:rPr lang="en-US" sz="2800" dirty="0" err="1" smtClean="0"/>
              <a:t>liệu</a:t>
            </a:r>
            <a:endParaRPr lang="en-US" sz="2800" dirty="0"/>
          </a:p>
          <a:p>
            <a:r>
              <a:rPr lang="en-US" sz="2800" dirty="0" smtClean="0"/>
              <a:t>Mã </a:t>
            </a:r>
            <a:r>
              <a:rPr lang="en-US" sz="2800" dirty="0" err="1" smtClean="0"/>
              <a:t>băm</a:t>
            </a:r>
            <a:endParaRPr lang="en-US" sz="2800" dirty="0" smtClean="0"/>
          </a:p>
          <a:p>
            <a:r>
              <a:rPr lang="en-US" sz="2800" dirty="0" err="1" smtClean="0"/>
              <a:t>Sô</a:t>
            </a:r>
            <a:r>
              <a:rPr lang="en-US" sz="2800" dirty="0" smtClean="0"/>
              <a:t>́ nonce </a:t>
            </a:r>
          </a:p>
        </p:txBody>
      </p:sp>
      <p:grpSp>
        <p:nvGrpSpPr>
          <p:cNvPr id="41" name="Group 40">
            <a:extLst>
              <a:ext uri="{FF2B5EF4-FFF2-40B4-BE49-F238E27FC236}">
                <a16:creationId xmlns:a16="http://schemas.microsoft.com/office/drawing/2014/main" xmlns="" id="{F4E035BE-9FF4-43D3-BC25-CF582D7FF85E}"/>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1364912" y="0"/>
            <a:ext cx="674688" cy="6848476"/>
            <a:chOff x="11364912" y="0"/>
            <a:chExt cx="674688" cy="6848476"/>
          </a:xfrm>
          <a:solidFill>
            <a:schemeClr val="tx1">
              <a:alpha val="60000"/>
            </a:schemeClr>
          </a:solidFill>
        </p:grpSpPr>
        <p:sp>
          <p:nvSpPr>
            <p:cNvPr id="42" name="Freeform 32">
              <a:extLst>
                <a:ext uri="{FF2B5EF4-FFF2-40B4-BE49-F238E27FC236}">
                  <a16:creationId xmlns:a16="http://schemas.microsoft.com/office/drawing/2014/main" xmlns="" id="{F98BCEB2-EC20-4E84-A994-0AC37292C8B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3" name="Freeform 33">
              <a:extLst>
                <a:ext uri="{FF2B5EF4-FFF2-40B4-BE49-F238E27FC236}">
                  <a16:creationId xmlns:a16="http://schemas.microsoft.com/office/drawing/2014/main" xmlns="" id="{7A2E1821-AEDF-417E-9F17-83379E9C0941}"/>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xmlns=""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4" name="Freeform 34">
              <a:extLst>
                <a:ext uri="{FF2B5EF4-FFF2-40B4-BE49-F238E27FC236}">
                  <a16:creationId xmlns:a16="http://schemas.microsoft.com/office/drawing/2014/main" xmlns="" id="{CB3734E2-8292-4B47-B6AB-0E5A058DE95A}"/>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xmlns=""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5" name="Freeform 35">
              <a:extLst>
                <a:ext uri="{FF2B5EF4-FFF2-40B4-BE49-F238E27FC236}">
                  <a16:creationId xmlns:a16="http://schemas.microsoft.com/office/drawing/2014/main" xmlns="" id="{A0B09C51-29AB-45C0-B707-CCFB9DF280B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6" name="Freeform 36">
              <a:extLst>
                <a:ext uri="{FF2B5EF4-FFF2-40B4-BE49-F238E27FC236}">
                  <a16:creationId xmlns:a16="http://schemas.microsoft.com/office/drawing/2014/main" xmlns="" id="{510C0CED-AE1B-45AE-B5E1-57521E589D27}"/>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xmlns=""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7" name="Freeform 37">
              <a:extLst>
                <a:ext uri="{FF2B5EF4-FFF2-40B4-BE49-F238E27FC236}">
                  <a16:creationId xmlns:a16="http://schemas.microsoft.com/office/drawing/2014/main" xmlns="" id="{591F2327-4B45-41AA-B41C-7404B6A1E4F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8" name="Freeform 38">
              <a:extLst>
                <a:ext uri="{FF2B5EF4-FFF2-40B4-BE49-F238E27FC236}">
                  <a16:creationId xmlns:a16="http://schemas.microsoft.com/office/drawing/2014/main" xmlns="" id="{5A63224C-41A0-42C0-96F6-0B2BE99A1353}"/>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xmlns=""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9" name="Freeform 39">
              <a:extLst>
                <a:ext uri="{FF2B5EF4-FFF2-40B4-BE49-F238E27FC236}">
                  <a16:creationId xmlns:a16="http://schemas.microsoft.com/office/drawing/2014/main" xmlns="" id="{A7C00B9F-C253-4776-9935-EC02254A4F2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50" name="Freeform 40">
              <a:extLst>
                <a:ext uri="{FF2B5EF4-FFF2-40B4-BE49-F238E27FC236}">
                  <a16:creationId xmlns:a16="http://schemas.microsoft.com/office/drawing/2014/main" xmlns="" id="{5062D4AA-13F3-4064-8440-FFE8562D8540}"/>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xmlns=""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51" name="Rectangle 41">
              <a:extLst>
                <a:ext uri="{FF2B5EF4-FFF2-40B4-BE49-F238E27FC236}">
                  <a16:creationId xmlns:a16="http://schemas.microsoft.com/office/drawing/2014/main" xmlns="" id="{3E143B27-CB82-440B-879B-D25C1891C191}"/>
                </a:ext>
                <a:ext uri="{C183D7F6-B498-43B3-948B-1728B52AA6E4}">
                  <adec:decorative xmlns="" xmlns:adec="http://schemas.microsoft.com/office/drawing/2017/decorative" val="1"/>
                </a:ext>
              </a:extLst>
            </p:cNvPr>
            <p:cNvSpPr>
              <a:spLocks noChangeArrowheads="1"/>
            </p:cNvSpPr>
            <p:nvPr>
              <p:extLst>
                <p:ext uri="{386F3935-93C4-4BCD-93E2-E3B085C9AB24}">
                  <p16:designElem xmlns:p16="http://schemas.microsoft.com/office/powerpoint/2015/main" xmlns="" val="1"/>
                </p:ext>
              </p:extLst>
            </p:nvPr>
          </p:nvSpPr>
          <p:spPr bwMode="auto">
            <a:xfrm>
              <a:off x="11939587" y="6596063"/>
              <a:ext cx="23813" cy="252413"/>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grpSp>
      <p:sp>
        <p:nvSpPr>
          <p:cNvPr id="6" name="Slide Number Placeholder 5"/>
          <p:cNvSpPr>
            <a:spLocks noGrp="1"/>
          </p:cNvSpPr>
          <p:nvPr>
            <p:ph type="sldNum" sz="quarter" idx="12"/>
          </p:nvPr>
        </p:nvSpPr>
        <p:spPr/>
        <p:txBody>
          <a:bodyPr/>
          <a:lstStyle/>
          <a:p>
            <a:fld id="{6D22F896-40B5-4ADD-8801-0D06FADFA095}" type="slidenum">
              <a:rPr lang="en-US" sz="1200" smtClean="0"/>
              <a:t>6</a:t>
            </a:fld>
            <a:endParaRPr lang="en-US" sz="1200" dirty="0"/>
          </a:p>
        </p:txBody>
      </p:sp>
      <p:sp>
        <p:nvSpPr>
          <p:cNvPr id="52" name="Rectangle 51"/>
          <p:cNvSpPr/>
          <p:nvPr/>
        </p:nvSpPr>
        <p:spPr>
          <a:xfrm>
            <a:off x="10695708" y="0"/>
            <a:ext cx="1496291" cy="955673"/>
          </a:xfrm>
          <a:prstGeom prst="rect">
            <a:avLst/>
          </a:prstGeom>
          <a:solidFill>
            <a:schemeClr val="bg1">
              <a:lumMod val="95000"/>
              <a:lumOff val="5000"/>
              <a:alpha val="7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1200" dirty="0" smtClean="0">
                <a:solidFill>
                  <a:schemeClr val="tx2">
                    <a:lumMod val="75000"/>
                  </a:schemeClr>
                </a:solidFill>
              </a:rPr>
              <a:t>1. </a:t>
            </a:r>
            <a:r>
              <a:rPr lang="en-US" sz="1200" dirty="0" err="1" smtClean="0">
                <a:solidFill>
                  <a:schemeClr val="tx2">
                    <a:lumMod val="75000"/>
                  </a:schemeClr>
                </a:solidFill>
              </a:rPr>
              <a:t>TỔNG</a:t>
            </a:r>
            <a:r>
              <a:rPr lang="en-US" sz="1200" dirty="0" smtClean="0">
                <a:solidFill>
                  <a:schemeClr val="tx2">
                    <a:lumMod val="75000"/>
                  </a:schemeClr>
                </a:solidFill>
              </a:rPr>
              <a:t> </a:t>
            </a:r>
            <a:r>
              <a:rPr lang="en-US" sz="1200" dirty="0" err="1" smtClean="0">
                <a:solidFill>
                  <a:schemeClr val="tx2">
                    <a:lumMod val="75000"/>
                  </a:schemeClr>
                </a:solidFill>
              </a:rPr>
              <a:t>QUAN</a:t>
            </a:r>
            <a:r>
              <a:rPr lang="en-US" sz="1200" dirty="0"/>
              <a:t/>
            </a:r>
            <a:br>
              <a:rPr lang="en-US" sz="1200" dirty="0"/>
            </a:br>
            <a:r>
              <a:rPr lang="en-US" sz="1200" dirty="0" smtClean="0">
                <a:solidFill>
                  <a:schemeClr val="tx1"/>
                </a:solidFill>
              </a:rPr>
              <a:t>2. </a:t>
            </a:r>
            <a:r>
              <a:rPr lang="en-US" sz="1200" dirty="0" err="1" smtClean="0">
                <a:solidFill>
                  <a:schemeClr val="tx1"/>
                </a:solidFill>
              </a:rPr>
              <a:t>CÁC</a:t>
            </a:r>
            <a:r>
              <a:rPr lang="en-US" sz="1200" dirty="0" smtClean="0">
                <a:solidFill>
                  <a:schemeClr val="tx1"/>
                </a:solidFill>
              </a:rPr>
              <a:t> </a:t>
            </a:r>
            <a:r>
              <a:rPr lang="en-US" sz="1200" dirty="0" err="1">
                <a:solidFill>
                  <a:schemeClr val="tx1"/>
                </a:solidFill>
              </a:rPr>
              <a:t>ĐẶC</a:t>
            </a:r>
            <a:r>
              <a:rPr lang="en-US" sz="1200" dirty="0">
                <a:solidFill>
                  <a:schemeClr val="tx1"/>
                </a:solidFill>
              </a:rPr>
              <a:t> </a:t>
            </a:r>
            <a:r>
              <a:rPr lang="en-US" sz="1200" dirty="0" err="1" smtClean="0">
                <a:solidFill>
                  <a:schemeClr val="tx1"/>
                </a:solidFill>
              </a:rPr>
              <a:t>TÍNH</a:t>
            </a:r>
            <a:r>
              <a:rPr lang="en-US" sz="1200" dirty="0">
                <a:solidFill>
                  <a:srgbClr val="FF0000"/>
                </a:solidFill>
              </a:rPr>
              <a:t/>
            </a:r>
            <a:br>
              <a:rPr lang="en-US" sz="1200" dirty="0">
                <a:solidFill>
                  <a:srgbClr val="FF0000"/>
                </a:solidFill>
              </a:rPr>
            </a:br>
            <a:r>
              <a:rPr lang="en-US" sz="1200" dirty="0" smtClean="0"/>
              <a:t>3.</a:t>
            </a:r>
            <a:r>
              <a:rPr lang="en-US" sz="1200" dirty="0"/>
              <a:t> </a:t>
            </a:r>
            <a:r>
              <a:rPr lang="en-US" sz="1200" dirty="0" err="1" smtClean="0"/>
              <a:t>ỨNG</a:t>
            </a:r>
            <a:r>
              <a:rPr lang="en-US" sz="1200" dirty="0" smtClean="0"/>
              <a:t> </a:t>
            </a:r>
            <a:r>
              <a:rPr lang="en-US" sz="1200" dirty="0" err="1"/>
              <a:t>DỤNG</a:t>
            </a:r>
            <a:r>
              <a:rPr lang="en-US" sz="1200" dirty="0"/>
              <a:t> </a:t>
            </a:r>
            <a:br>
              <a:rPr lang="en-US" sz="1200" dirty="0"/>
            </a:br>
            <a:r>
              <a:rPr lang="en-US" sz="1200" dirty="0" smtClean="0"/>
              <a:t>4.</a:t>
            </a:r>
            <a:r>
              <a:rPr lang="en-US" sz="1200" dirty="0"/>
              <a:t> </a:t>
            </a:r>
            <a:r>
              <a:rPr lang="en-US" sz="1200" dirty="0" err="1" smtClean="0"/>
              <a:t>KẾT</a:t>
            </a:r>
            <a:r>
              <a:rPr lang="en-US" sz="1200" dirty="0" smtClean="0"/>
              <a:t> </a:t>
            </a:r>
            <a:r>
              <a:rPr lang="en-US" sz="1200" dirty="0" err="1"/>
              <a:t>LUẬN</a:t>
            </a:r>
            <a:endParaRPr lang="en-US" sz="1200" dirty="0"/>
          </a:p>
        </p:txBody>
      </p:sp>
      <p:sp>
        <p:nvSpPr>
          <p:cNvPr id="53" name="TextBox 52"/>
          <p:cNvSpPr txBox="1"/>
          <p:nvPr/>
        </p:nvSpPr>
        <p:spPr>
          <a:xfrm>
            <a:off x="7778508" y="119618"/>
            <a:ext cx="1233715" cy="369332"/>
          </a:xfrm>
          <a:prstGeom prst="rect">
            <a:avLst/>
          </a:prstGeom>
          <a:noFill/>
        </p:spPr>
        <p:txBody>
          <a:bodyPr wrap="square" rtlCol="0">
            <a:spAutoFit/>
          </a:bodyPr>
          <a:lstStyle/>
          <a:p>
            <a:r>
              <a:rPr lang="en-US" dirty="0" smtClean="0"/>
              <a:t>[1]</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77231" y="1143266"/>
            <a:ext cx="5867400" cy="4438650"/>
          </a:xfrm>
          <a:prstGeom prst="rect">
            <a:avLst/>
          </a:prstGeom>
        </p:spPr>
      </p:pic>
    </p:spTree>
    <p:extLst>
      <p:ext uri="{BB962C8B-B14F-4D97-AF65-F5344CB8AC3E}">
        <p14:creationId xmlns:p14="http://schemas.microsoft.com/office/powerpoint/2010/main" val="2424593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2">
            <a:extLst>
              <a:ext uri="{FF2B5EF4-FFF2-40B4-BE49-F238E27FC236}">
                <a16:creationId xmlns:a16="http://schemas.microsoft.com/office/drawing/2014/main" xmlns="" id="{50C065C3-0FE3-4452-B765-CB05BBB2A983}"/>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p14="http://schemas.microsoft.com/office/powerpoint/2010/main" xmlns:a14="http://schemas.microsoft.com/office/drawing/2010/main" xmlns:a16="http://schemas.microsoft.com/office/drawing/2014/main" xmlns="">
                <a:solidFill>
                  <a:srgbClr val="FFFFFF"/>
                </a:solidFill>
              </a14:hiddenFill>
            </a:ext>
          </a:extLst>
        </p:spPr>
      </p:pic>
      <p:grpSp>
        <p:nvGrpSpPr>
          <p:cNvPr id="11" name="Group 10">
            <a:extLst>
              <a:ext uri="{FF2B5EF4-FFF2-40B4-BE49-F238E27FC236}">
                <a16:creationId xmlns:a16="http://schemas.microsoft.com/office/drawing/2014/main" xmlns="" id="{9795E515-5F57-431F-9A0D-3A0419DF7572}"/>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a:extLst>
                <a:ext uri="{FF2B5EF4-FFF2-40B4-BE49-F238E27FC236}">
                  <a16:creationId xmlns:a16="http://schemas.microsoft.com/office/drawing/2014/main" xmlns="" id="{D45BCBFE-0478-4767-BF2E-FC2C548BA62F}"/>
                </a:ext>
                <a:ext uri="{C183D7F6-B498-43B3-948B-1728B52AA6E4}">
                  <adec:decorative xmlns="" xmlns:adec="http://schemas.microsoft.com/office/drawing/2017/decorative" val="1"/>
                </a:ext>
              </a:extLst>
            </p:cNvPr>
            <p:cNvSpPr>
              <a:spLocks noChangeArrowheads="1"/>
            </p:cNvSpPr>
            <p:nvPr>
              <p:extLst>
                <p:ext uri="{386F3935-93C4-4BCD-93E2-E3B085C9AB24}">
                  <p16:designElem xmlns:p16="http://schemas.microsoft.com/office/powerpoint/2015/main" xmlns="" val="1"/>
                </p:ext>
              </p:extLst>
            </p:nvPr>
          </p:nvSpPr>
          <p:spPr bwMode="auto">
            <a:xfrm>
              <a:off x="1209675" y="4763"/>
              <a:ext cx="23813" cy="2181225"/>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sp>
          <p:nvSpPr>
            <p:cNvPr id="13" name="Freeform 6">
              <a:extLst>
                <a:ext uri="{FF2B5EF4-FFF2-40B4-BE49-F238E27FC236}">
                  <a16:creationId xmlns:a16="http://schemas.microsoft.com/office/drawing/2014/main" xmlns="" id="{E903928F-F6DA-470C-81A0-CF7D9DE03418}"/>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xmlns=""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4" name="Freeform 7">
              <a:extLst>
                <a:ext uri="{FF2B5EF4-FFF2-40B4-BE49-F238E27FC236}">
                  <a16:creationId xmlns:a16="http://schemas.microsoft.com/office/drawing/2014/main" xmlns="" id="{ADA095F6-E326-4450-A2D6-DB2BF989B877}"/>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xmlns=""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5" name="Rectangle 8">
              <a:extLst>
                <a:ext uri="{FF2B5EF4-FFF2-40B4-BE49-F238E27FC236}">
                  <a16:creationId xmlns:a16="http://schemas.microsoft.com/office/drawing/2014/main" xmlns="" id="{6B067F9A-FDF2-49EC-B4FF-CD4B90F78923}"/>
                </a:ext>
                <a:ext uri="{C183D7F6-B498-43B3-948B-1728B52AA6E4}">
                  <adec:decorative xmlns="" xmlns:adec="http://schemas.microsoft.com/office/drawing/2017/decorative" val="1"/>
                </a:ext>
              </a:extLst>
            </p:cNvPr>
            <p:cNvSpPr>
              <a:spLocks noChangeArrowheads="1"/>
            </p:cNvSpPr>
            <p:nvPr>
              <p:extLst>
                <p:ext uri="{386F3935-93C4-4BCD-93E2-E3B085C9AB24}">
                  <p16:designElem xmlns:p16="http://schemas.microsoft.com/office/powerpoint/2015/main" xmlns="" val="1"/>
                </p:ext>
              </p:extLst>
            </p:nvPr>
          </p:nvSpPr>
          <p:spPr bwMode="auto">
            <a:xfrm>
              <a:off x="414338" y="9525"/>
              <a:ext cx="28575" cy="4481513"/>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sp>
          <p:nvSpPr>
            <p:cNvPr id="16" name="Freeform 9">
              <a:extLst>
                <a:ext uri="{FF2B5EF4-FFF2-40B4-BE49-F238E27FC236}">
                  <a16:creationId xmlns:a16="http://schemas.microsoft.com/office/drawing/2014/main" xmlns="" id="{F1331213-D19D-49FC-8616-168A14565A88}"/>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xmlns=""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7" name="Freeform 10">
              <a:extLst>
                <a:ext uri="{FF2B5EF4-FFF2-40B4-BE49-F238E27FC236}">
                  <a16:creationId xmlns:a16="http://schemas.microsoft.com/office/drawing/2014/main" xmlns="" id="{2ADFE242-96FC-4A14-8C59-90CD6DE1D9F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8" name="Freeform 11">
              <a:extLst>
                <a:ext uri="{FF2B5EF4-FFF2-40B4-BE49-F238E27FC236}">
                  <a16:creationId xmlns:a16="http://schemas.microsoft.com/office/drawing/2014/main" xmlns="" id="{6A97B7BC-40BD-494B-9C6B-AF3045559A3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9" name="Freeform 12">
              <a:extLst>
                <a:ext uri="{FF2B5EF4-FFF2-40B4-BE49-F238E27FC236}">
                  <a16:creationId xmlns:a16="http://schemas.microsoft.com/office/drawing/2014/main" xmlns="" id="{3D7F35CF-F44C-491F-904D-A31ED832137B}"/>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xmlns=""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0" name="Freeform 13">
              <a:extLst>
                <a:ext uri="{FF2B5EF4-FFF2-40B4-BE49-F238E27FC236}">
                  <a16:creationId xmlns:a16="http://schemas.microsoft.com/office/drawing/2014/main" xmlns="" id="{84D9BF7E-18C2-452C-B139-4ED58D7A03C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1" name="Freeform 14">
              <a:extLst>
                <a:ext uri="{FF2B5EF4-FFF2-40B4-BE49-F238E27FC236}">
                  <a16:creationId xmlns:a16="http://schemas.microsoft.com/office/drawing/2014/main" xmlns="" id="{700A6223-AD38-426F-A6FE-7926CAEF31C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2" name="Freeform 15">
              <a:extLst>
                <a:ext uri="{FF2B5EF4-FFF2-40B4-BE49-F238E27FC236}">
                  <a16:creationId xmlns:a16="http://schemas.microsoft.com/office/drawing/2014/main" xmlns="" id="{D172AA94-449F-45EB-94E6-67C186C32DDE}"/>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xmlns=""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3" name="Freeform 16">
              <a:extLst>
                <a:ext uri="{FF2B5EF4-FFF2-40B4-BE49-F238E27FC236}">
                  <a16:creationId xmlns:a16="http://schemas.microsoft.com/office/drawing/2014/main" xmlns="" id="{A7D4F697-8937-4F4C-83C5-770B3FCB8286}"/>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xmlns=""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4" name="Freeform 17">
              <a:extLst>
                <a:ext uri="{FF2B5EF4-FFF2-40B4-BE49-F238E27FC236}">
                  <a16:creationId xmlns:a16="http://schemas.microsoft.com/office/drawing/2014/main" xmlns="" id="{10AF1D59-5117-4D47-8414-4BB61F944BD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5" name="Freeform 18">
              <a:extLst>
                <a:ext uri="{FF2B5EF4-FFF2-40B4-BE49-F238E27FC236}">
                  <a16:creationId xmlns:a16="http://schemas.microsoft.com/office/drawing/2014/main" xmlns="" id="{2387DC33-88B3-4718-8C94-41659EA33A94}"/>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xmlns=""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6" name="Freeform 19">
              <a:extLst>
                <a:ext uri="{FF2B5EF4-FFF2-40B4-BE49-F238E27FC236}">
                  <a16:creationId xmlns:a16="http://schemas.microsoft.com/office/drawing/2014/main" xmlns="" id="{D4E7EC64-4763-4F04-B2E4-E400364D728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7" name="Freeform 20">
              <a:extLst>
                <a:ext uri="{FF2B5EF4-FFF2-40B4-BE49-F238E27FC236}">
                  <a16:creationId xmlns:a16="http://schemas.microsoft.com/office/drawing/2014/main" xmlns="" id="{581717DF-9FD4-47CB-9579-E34DF7E8754F}"/>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xmlns=""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8" name="Freeform 21">
              <a:extLst>
                <a:ext uri="{FF2B5EF4-FFF2-40B4-BE49-F238E27FC236}">
                  <a16:creationId xmlns:a16="http://schemas.microsoft.com/office/drawing/2014/main" xmlns="" id="{BCD8EF50-6E58-4B2D-90B6-AFF236A73BC1}"/>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xmlns=""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9" name="Freeform 22">
              <a:extLst>
                <a:ext uri="{FF2B5EF4-FFF2-40B4-BE49-F238E27FC236}">
                  <a16:creationId xmlns:a16="http://schemas.microsoft.com/office/drawing/2014/main" xmlns="" id="{6524A268-142A-4CBF-BB8B-DC1FCBC8F78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0" name="Freeform 23">
              <a:extLst>
                <a:ext uri="{FF2B5EF4-FFF2-40B4-BE49-F238E27FC236}">
                  <a16:creationId xmlns:a16="http://schemas.microsoft.com/office/drawing/2014/main" xmlns="" id="{56A0E6F3-B76B-4813-B44B-56CE11A8A0C4}"/>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xmlns=""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1" name="Freeform 24">
              <a:extLst>
                <a:ext uri="{FF2B5EF4-FFF2-40B4-BE49-F238E27FC236}">
                  <a16:creationId xmlns:a16="http://schemas.microsoft.com/office/drawing/2014/main" xmlns="" id="{A74CED8D-B902-4B76-9CC8-30A09B2FA191}"/>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xmlns=""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2" name="Freeform 25">
              <a:extLst>
                <a:ext uri="{FF2B5EF4-FFF2-40B4-BE49-F238E27FC236}">
                  <a16:creationId xmlns:a16="http://schemas.microsoft.com/office/drawing/2014/main" xmlns="" id="{ED007BD7-ED56-4566-B1FF-707160024A6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3" name="Freeform 26">
              <a:extLst>
                <a:ext uri="{FF2B5EF4-FFF2-40B4-BE49-F238E27FC236}">
                  <a16:creationId xmlns:a16="http://schemas.microsoft.com/office/drawing/2014/main" xmlns="" id="{90AD48D2-5BC8-4C80-B126-B1A201242B8C}"/>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xmlns=""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4" name="Freeform 27">
              <a:extLst>
                <a:ext uri="{FF2B5EF4-FFF2-40B4-BE49-F238E27FC236}">
                  <a16:creationId xmlns:a16="http://schemas.microsoft.com/office/drawing/2014/main" xmlns="" id="{BE14C82F-9F35-4D61-B758-7BCE32DECBF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5" name="Freeform 28">
              <a:extLst>
                <a:ext uri="{FF2B5EF4-FFF2-40B4-BE49-F238E27FC236}">
                  <a16:creationId xmlns:a16="http://schemas.microsoft.com/office/drawing/2014/main" xmlns="" id="{6540CE06-9028-497A-AC64-CF0ED60A7452}"/>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xmlns=""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6" name="Freeform 29">
              <a:extLst>
                <a:ext uri="{FF2B5EF4-FFF2-40B4-BE49-F238E27FC236}">
                  <a16:creationId xmlns:a16="http://schemas.microsoft.com/office/drawing/2014/main" xmlns="" id="{A4825B3B-52CD-4F08-BA02-6C2B0EFEDE9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7" name="Freeform 30">
              <a:extLst>
                <a:ext uri="{FF2B5EF4-FFF2-40B4-BE49-F238E27FC236}">
                  <a16:creationId xmlns:a16="http://schemas.microsoft.com/office/drawing/2014/main" xmlns="" id="{6877A5EF-B8B8-44D3-AA57-4BBF89206D34}"/>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xmlns=""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8" name="Freeform 31">
              <a:extLst>
                <a:ext uri="{FF2B5EF4-FFF2-40B4-BE49-F238E27FC236}">
                  <a16:creationId xmlns:a16="http://schemas.microsoft.com/office/drawing/2014/main" xmlns="" id="{00BB365C-9180-4208-92CF-AB6A88848CF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9" name="Freeform 32">
              <a:extLst>
                <a:ext uri="{FF2B5EF4-FFF2-40B4-BE49-F238E27FC236}">
                  <a16:creationId xmlns:a16="http://schemas.microsoft.com/office/drawing/2014/main" xmlns="" id="{8D1134D2-53A6-41D5-AC1A-5254A2FBD08A}"/>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xmlns=""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0" name="Rectangle 33">
              <a:extLst>
                <a:ext uri="{FF2B5EF4-FFF2-40B4-BE49-F238E27FC236}">
                  <a16:creationId xmlns:a16="http://schemas.microsoft.com/office/drawing/2014/main" xmlns="" id="{24C7FA73-07CD-479A-9B9E-DAD4D3B2BFC0}"/>
                </a:ext>
                <a:ext uri="{C183D7F6-B498-43B3-948B-1728B52AA6E4}">
                  <adec:decorative xmlns="" xmlns:adec="http://schemas.microsoft.com/office/drawing/2017/decorative" val="1"/>
                </a:ext>
              </a:extLst>
            </p:cNvPr>
            <p:cNvSpPr>
              <a:spLocks noChangeArrowheads="1"/>
            </p:cNvSpPr>
            <p:nvPr>
              <p:extLst>
                <p:ext uri="{386F3935-93C4-4BCD-93E2-E3B085C9AB24}">
                  <p16:designElem xmlns:p16="http://schemas.microsoft.com/office/powerpoint/2015/main" xmlns="" val="1"/>
                </p:ext>
              </p:extLst>
            </p:nvPr>
          </p:nvSpPr>
          <p:spPr bwMode="auto">
            <a:xfrm>
              <a:off x="642938" y="6610350"/>
              <a:ext cx="23813" cy="242888"/>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sp>
          <p:nvSpPr>
            <p:cNvPr id="41" name="Freeform 34">
              <a:extLst>
                <a:ext uri="{FF2B5EF4-FFF2-40B4-BE49-F238E27FC236}">
                  <a16:creationId xmlns:a16="http://schemas.microsoft.com/office/drawing/2014/main" xmlns="" id="{AB24DF92-B081-4701-B58D-913261A00D7D}"/>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xmlns=""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2" name="Freeform 35">
              <a:extLst>
                <a:ext uri="{FF2B5EF4-FFF2-40B4-BE49-F238E27FC236}">
                  <a16:creationId xmlns:a16="http://schemas.microsoft.com/office/drawing/2014/main" xmlns="" id="{AB4DF275-6B82-4AA9-A7A9-138E631E30B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3" name="Freeform 36">
              <a:extLst>
                <a:ext uri="{FF2B5EF4-FFF2-40B4-BE49-F238E27FC236}">
                  <a16:creationId xmlns:a16="http://schemas.microsoft.com/office/drawing/2014/main" xmlns="" id="{972A3812-16AD-453E-B1E6-9F39894F79A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4" name="Freeform 37">
              <a:extLst>
                <a:ext uri="{FF2B5EF4-FFF2-40B4-BE49-F238E27FC236}">
                  <a16:creationId xmlns:a16="http://schemas.microsoft.com/office/drawing/2014/main" xmlns="" id="{8FB6759A-BAD8-4073-86A2-6DDD73DE2AF2}"/>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xmlns=""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5" name="Freeform 38">
              <a:extLst>
                <a:ext uri="{FF2B5EF4-FFF2-40B4-BE49-F238E27FC236}">
                  <a16:creationId xmlns:a16="http://schemas.microsoft.com/office/drawing/2014/main" xmlns="" id="{9FCCB0F4-1178-47C1-9EE2-234EA715C16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6" name="Freeform 39">
              <a:extLst>
                <a:ext uri="{FF2B5EF4-FFF2-40B4-BE49-F238E27FC236}">
                  <a16:creationId xmlns:a16="http://schemas.microsoft.com/office/drawing/2014/main" xmlns="" id="{CB01BF0B-7EB0-4C18-80BE-20D2EAC0486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7" name="Freeform 40">
              <a:extLst>
                <a:ext uri="{FF2B5EF4-FFF2-40B4-BE49-F238E27FC236}">
                  <a16:creationId xmlns:a16="http://schemas.microsoft.com/office/drawing/2014/main" xmlns="" id="{3266E9DA-C937-48E0-8F98-90A467760F12}"/>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xmlns=""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8" name="Freeform 41">
              <a:extLst>
                <a:ext uri="{FF2B5EF4-FFF2-40B4-BE49-F238E27FC236}">
                  <a16:creationId xmlns:a16="http://schemas.microsoft.com/office/drawing/2014/main" xmlns="" id="{A8A9C00D-0425-4E68-A1DE-BCE5BD6BBDE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9" name="Freeform 42">
              <a:extLst>
                <a:ext uri="{FF2B5EF4-FFF2-40B4-BE49-F238E27FC236}">
                  <a16:creationId xmlns:a16="http://schemas.microsoft.com/office/drawing/2014/main" xmlns="" id="{46230904-E744-4B55-84FF-826A6B737BF9}"/>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xmlns=""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0" name="Freeform 43">
              <a:extLst>
                <a:ext uri="{FF2B5EF4-FFF2-40B4-BE49-F238E27FC236}">
                  <a16:creationId xmlns:a16="http://schemas.microsoft.com/office/drawing/2014/main" xmlns="" id="{D4291668-8AF0-4784-BC06-870768F53F4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1" name="Freeform 44">
              <a:extLst>
                <a:ext uri="{FF2B5EF4-FFF2-40B4-BE49-F238E27FC236}">
                  <a16:creationId xmlns:a16="http://schemas.microsoft.com/office/drawing/2014/main" xmlns="" id="{D917DCBD-774B-4AAF-92AE-D18289FFC4D5}"/>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xmlns=""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2" name="Rectangle 45">
              <a:extLst>
                <a:ext uri="{FF2B5EF4-FFF2-40B4-BE49-F238E27FC236}">
                  <a16:creationId xmlns:a16="http://schemas.microsoft.com/office/drawing/2014/main" xmlns="" id="{9E50122E-0F19-4D65-9CB2-E22C3EA84ACD}"/>
                </a:ext>
                <a:ext uri="{C183D7F6-B498-43B3-948B-1728B52AA6E4}">
                  <adec:decorative xmlns="" xmlns:adec="http://schemas.microsoft.com/office/drawing/2017/decorative" val="1"/>
                </a:ext>
              </a:extLst>
            </p:cNvPr>
            <p:cNvSpPr>
              <a:spLocks noChangeArrowheads="1"/>
            </p:cNvSpPr>
            <p:nvPr>
              <p:extLst>
                <p:ext uri="{386F3935-93C4-4BCD-93E2-E3B085C9AB24}">
                  <p16:designElem xmlns:p16="http://schemas.microsoft.com/office/powerpoint/2015/main" xmlns="" val="1"/>
                </p:ext>
              </p:extLst>
            </p:nvPr>
          </p:nvSpPr>
          <p:spPr bwMode="auto">
            <a:xfrm>
              <a:off x="1228725" y="4662488"/>
              <a:ext cx="23813" cy="2181225"/>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sp>
          <p:nvSpPr>
            <p:cNvPr id="53" name="Freeform 46">
              <a:extLst>
                <a:ext uri="{FF2B5EF4-FFF2-40B4-BE49-F238E27FC236}">
                  <a16:creationId xmlns:a16="http://schemas.microsoft.com/office/drawing/2014/main" xmlns="" id="{BC28A765-6E8B-4352-BD0C-35474F70AC8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4" name="Freeform 47">
              <a:extLst>
                <a:ext uri="{FF2B5EF4-FFF2-40B4-BE49-F238E27FC236}">
                  <a16:creationId xmlns:a16="http://schemas.microsoft.com/office/drawing/2014/main" xmlns="" id="{0AC30A17-F494-44EB-9817-1B8B255CE463}"/>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xmlns=""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5" name="Freeform 48">
              <a:extLst>
                <a:ext uri="{FF2B5EF4-FFF2-40B4-BE49-F238E27FC236}">
                  <a16:creationId xmlns:a16="http://schemas.microsoft.com/office/drawing/2014/main" xmlns="" id="{6088D59F-32BD-4932-9C22-9AA0FCDA74A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6" name="Freeform 49">
              <a:extLst>
                <a:ext uri="{FF2B5EF4-FFF2-40B4-BE49-F238E27FC236}">
                  <a16:creationId xmlns:a16="http://schemas.microsoft.com/office/drawing/2014/main" xmlns="" id="{B18BBE45-5F21-47FA-B291-AC802D71556A}"/>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xmlns=""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7" name="Freeform 50">
              <a:extLst>
                <a:ext uri="{FF2B5EF4-FFF2-40B4-BE49-F238E27FC236}">
                  <a16:creationId xmlns:a16="http://schemas.microsoft.com/office/drawing/2014/main" xmlns="" id="{A1BD992D-1C4B-4E69-A627-A45D8958E0D3}"/>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xmlns=""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8" name="Freeform 51">
              <a:extLst>
                <a:ext uri="{FF2B5EF4-FFF2-40B4-BE49-F238E27FC236}">
                  <a16:creationId xmlns:a16="http://schemas.microsoft.com/office/drawing/2014/main" xmlns="" id="{571C0498-7105-455E-8B0A-233F850F18E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9" name="Freeform 52">
              <a:extLst>
                <a:ext uri="{FF2B5EF4-FFF2-40B4-BE49-F238E27FC236}">
                  <a16:creationId xmlns:a16="http://schemas.microsoft.com/office/drawing/2014/main" xmlns="" id="{F6FA78CC-C0B1-422F-B535-05580A9716A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0" name="Freeform 53">
              <a:extLst>
                <a:ext uri="{FF2B5EF4-FFF2-40B4-BE49-F238E27FC236}">
                  <a16:creationId xmlns:a16="http://schemas.microsoft.com/office/drawing/2014/main" xmlns="" id="{49A1BACF-EE5E-46F8-8968-D4CF18BC0112}"/>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xmlns=""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1" name="Freeform 54">
              <a:extLst>
                <a:ext uri="{FF2B5EF4-FFF2-40B4-BE49-F238E27FC236}">
                  <a16:creationId xmlns:a16="http://schemas.microsoft.com/office/drawing/2014/main" xmlns="" id="{0AF8DFAF-8AF7-453E-AED7-89E59FBD7DB5}"/>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xmlns=""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2" name="Freeform 55">
              <a:extLst>
                <a:ext uri="{FF2B5EF4-FFF2-40B4-BE49-F238E27FC236}">
                  <a16:creationId xmlns:a16="http://schemas.microsoft.com/office/drawing/2014/main" xmlns="" id="{F8C26D97-8DA4-4556-92E4-2AE66B365B9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3" name="Freeform 56">
              <a:extLst>
                <a:ext uri="{FF2B5EF4-FFF2-40B4-BE49-F238E27FC236}">
                  <a16:creationId xmlns:a16="http://schemas.microsoft.com/office/drawing/2014/main" xmlns="" id="{EEF9D855-A8A7-44CC-919C-BEA327F2542B}"/>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xmlns=""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4" name="Freeform 57">
              <a:extLst>
                <a:ext uri="{FF2B5EF4-FFF2-40B4-BE49-F238E27FC236}">
                  <a16:creationId xmlns:a16="http://schemas.microsoft.com/office/drawing/2014/main" xmlns="" id="{11F0B045-803C-4067-A182-066EEB2C4F9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5" name="Freeform 58">
              <a:extLst>
                <a:ext uri="{FF2B5EF4-FFF2-40B4-BE49-F238E27FC236}">
                  <a16:creationId xmlns:a16="http://schemas.microsoft.com/office/drawing/2014/main" xmlns="" id="{3C1FCACB-EFEF-4B54-99A6-E327A637C25B}"/>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xmlns=""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grpSp>
      <p:grpSp>
        <p:nvGrpSpPr>
          <p:cNvPr id="67" name="Group 66">
            <a:extLst>
              <a:ext uri="{FF2B5EF4-FFF2-40B4-BE49-F238E27FC236}">
                <a16:creationId xmlns:a16="http://schemas.microsoft.com/office/drawing/2014/main" xmlns="" id="{AD579530-1077-46B3-BD5C-81BB270A1D5B}"/>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1"/>
            <a:ext cx="12192003" cy="6858001"/>
            <a:chOff x="0" y="-1"/>
            <a:chExt cx="12192003" cy="6858001"/>
          </a:xfrm>
        </p:grpSpPr>
        <p:sp useBgFill="1">
          <p:nvSpPr>
            <p:cNvPr id="68" name="Rectangle 67">
              <a:extLst>
                <a:ext uri="{FF2B5EF4-FFF2-40B4-BE49-F238E27FC236}">
                  <a16:creationId xmlns:a16="http://schemas.microsoft.com/office/drawing/2014/main" xmlns="" id="{ACBB106A-B366-4349-B59F-E8FBDADD82A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9" name="Picture 2">
              <a:extLst>
                <a:ext uri="{FF2B5EF4-FFF2-40B4-BE49-F238E27FC236}">
                  <a16:creationId xmlns:a16="http://schemas.microsoft.com/office/drawing/2014/main" xmlns="" id="{113FC03B-24E4-4A3F-9626-CC7F6356BC9E}"/>
                </a:ext>
                <a:ext uri="{C183D7F6-B498-43B3-948B-1728B52AA6E4}">
                  <adec:decorative xmlns="" xmlns:adec="http://schemas.microsoft.com/office/drawing/2017/decorative" val="1"/>
                </a:ext>
              </a:extLst>
            </p:cNvPr>
            <p:cNvPicPr>
              <a:picLocks noChangeAspect="1" noChangeArrowheads="1"/>
            </p:cNvPicPr>
            <p:nvPr>
              <p:extLst>
                <p:ext uri="{386F3935-93C4-4BCD-93E2-E3B085C9AB24}">
                  <p16:designElem xmlns:p16="http://schemas.microsoft.com/office/powerpoint/2015/main" xmlns=""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p14="http://schemas.microsoft.com/office/powerpoint/2010/main" xmlns:a14="http://schemas.microsoft.com/office/drawing/2010/main" xmlns:a16="http://schemas.microsoft.com/office/drawing/2014/main" xmlns="">
                  <a:solidFill>
                    <a:srgbClr val="FFFFFF"/>
                  </a:solidFill>
                </a14:hiddenFill>
              </a:ext>
            </a:extLst>
          </p:spPr>
        </p:pic>
      </p:grpSp>
      <p:grpSp>
        <p:nvGrpSpPr>
          <p:cNvPr id="71" name="Group 70">
            <a:extLst>
              <a:ext uri="{FF2B5EF4-FFF2-40B4-BE49-F238E27FC236}">
                <a16:creationId xmlns:a16="http://schemas.microsoft.com/office/drawing/2014/main" xmlns="" id="{83F79A5F-63B5-4802-B39B-BF0F89DDDA15}"/>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605895" y="2235200"/>
            <a:ext cx="10982062" cy="2396067"/>
            <a:chOff x="605895" y="2235200"/>
            <a:chExt cx="10982062" cy="2396067"/>
          </a:xfrm>
        </p:grpSpPr>
        <p:sp>
          <p:nvSpPr>
            <p:cNvPr id="72" name="Round Diagonal Corner Rectangle 7">
              <a:extLst>
                <a:ext uri="{FF2B5EF4-FFF2-40B4-BE49-F238E27FC236}">
                  <a16:creationId xmlns:a16="http://schemas.microsoft.com/office/drawing/2014/main" xmlns="" id="{00D14BF7-A799-4EDA-8C19-CED0B8EC523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a:xfrm>
              <a:off x="2582333" y="2235200"/>
              <a:ext cx="7027334" cy="2396067"/>
            </a:xfrm>
            <a:prstGeom prst="round2DiagRect">
              <a:avLst>
                <a:gd name="adj1" fmla="val 9246"/>
                <a:gd name="adj2" fmla="val 0"/>
              </a:avLst>
            </a:prstGeom>
            <a:solidFill>
              <a:schemeClr val="bg1">
                <a:alpha val="80000"/>
              </a:schemeClr>
            </a:solidFill>
            <a:ln w="19050" cap="sq">
              <a:solidFill>
                <a:schemeClr val="tx2">
                  <a:alpha val="60000"/>
                </a:schemeClr>
              </a:solidFill>
              <a:miter lim="800000"/>
            </a:ln>
            <a:effectLst>
              <a:outerShdw blurRad="889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xmlns="" id="{AF292344-73C8-4E53-85C0-8CDB23EB53B9}"/>
                </a:ext>
                <a:ext uri="{C183D7F6-B498-43B3-948B-1728B52AA6E4}">
                  <adec:decorative xmlns="" xmlns:adec="http://schemas.microsoft.com/office/drawing/2017/decorative" val="1"/>
                </a:ext>
              </a:extLst>
            </p:cNvPr>
            <p:cNvGrpSpPr/>
            <p:nvPr>
              <p:extLst>
                <p:ext uri="{386F3935-93C4-4BCD-93E2-E3B085C9AB24}">
                  <p16:designElem xmlns:p16="http://schemas.microsoft.com/office/powerpoint/2015/main" xmlns="" val="1"/>
                </p:ext>
              </p:extLst>
            </p:nvPr>
          </p:nvGrpSpPr>
          <p:grpSpPr>
            <a:xfrm>
              <a:off x="605895" y="2900097"/>
              <a:ext cx="10982062" cy="1211524"/>
              <a:chOff x="605895" y="2900097"/>
              <a:chExt cx="10982062" cy="1211524"/>
            </a:xfrm>
          </p:grpSpPr>
          <p:sp>
            <p:nvSpPr>
              <p:cNvPr id="74" name="Freeform 32">
                <a:extLst>
                  <a:ext uri="{FF2B5EF4-FFF2-40B4-BE49-F238E27FC236}">
                    <a16:creationId xmlns:a16="http://schemas.microsoft.com/office/drawing/2014/main" xmlns="" id="{4781E776-A0A7-4FB6-958B-8389BBA5697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rot="5400000" flipV="1">
                <a:off x="9653587" y="3379784"/>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solidFill>
                <a:schemeClr val="tx2">
                  <a:alpha val="60000"/>
                </a:schemeClr>
              </a:solidFill>
              <a:ln>
                <a:noFill/>
              </a:ln>
              <a:effectLst>
                <a:outerShdw blurRad="50800" dist="38100" dir="2700000" algn="tl" rotWithShape="0">
                  <a:srgbClr val="000000">
                    <a:alpha val="58000"/>
                  </a:srgbClr>
                </a:outerShdw>
              </a:effectLst>
              <a:extLst/>
            </p:spPr>
          </p:sp>
          <p:sp>
            <p:nvSpPr>
              <p:cNvPr id="75" name="Freeform 33">
                <a:extLst>
                  <a:ext uri="{FF2B5EF4-FFF2-40B4-BE49-F238E27FC236}">
                    <a16:creationId xmlns:a16="http://schemas.microsoft.com/office/drawing/2014/main" xmlns="" id="{0F004D56-F177-45BC-8965-B72DB88A0859}"/>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xmlns="" val="1"/>
                  </p:ext>
                </p:extLst>
              </p:nvPr>
            </p:nvSpPr>
            <p:spPr bwMode="auto">
              <a:xfrm rot="5400000" flipV="1">
                <a:off x="10078244" y="3310728"/>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solidFill>
                <a:schemeClr val="tx2">
                  <a:alpha val="60000"/>
                </a:schemeClr>
              </a:solidFill>
              <a:ln>
                <a:noFill/>
              </a:ln>
              <a:effectLst>
                <a:outerShdw blurRad="50800" dist="38100" dir="2700000" algn="tl" rotWithShape="0">
                  <a:srgbClr val="000000">
                    <a:alpha val="58000"/>
                  </a:srgbClr>
                </a:outerShdw>
              </a:effectLst>
              <a:extLst/>
            </p:spPr>
          </p:sp>
          <p:sp>
            <p:nvSpPr>
              <p:cNvPr id="76" name="Freeform 34">
                <a:extLst>
                  <a:ext uri="{FF2B5EF4-FFF2-40B4-BE49-F238E27FC236}">
                    <a16:creationId xmlns:a16="http://schemas.microsoft.com/office/drawing/2014/main" xmlns="" id="{5F2F1F83-817B-4678-B0AE-8FFDC49FC825}"/>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xmlns="" val="1"/>
                  </p:ext>
                </p:extLst>
              </p:nvPr>
            </p:nvSpPr>
            <p:spPr bwMode="auto">
              <a:xfrm rot="5400000" flipV="1">
                <a:off x="11146631" y="3574253"/>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a:extLst/>
            </p:spPr>
          </p:sp>
          <p:sp>
            <p:nvSpPr>
              <p:cNvPr id="77" name="Freeform 37">
                <a:extLst>
                  <a:ext uri="{FF2B5EF4-FFF2-40B4-BE49-F238E27FC236}">
                    <a16:creationId xmlns:a16="http://schemas.microsoft.com/office/drawing/2014/main" xmlns="" id="{F908EB47-32F4-4E82-BF56-FD25BB07474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rot="5400000" flipV="1">
                <a:off x="10230644" y="3034502"/>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solidFill>
                <a:schemeClr val="tx2">
                  <a:alpha val="60000"/>
                </a:schemeClr>
              </a:solidFill>
              <a:ln>
                <a:noFill/>
              </a:ln>
              <a:effectLst>
                <a:outerShdw blurRad="50800" dist="38100" dir="2700000" algn="tl" rotWithShape="0">
                  <a:srgbClr val="000000">
                    <a:alpha val="58000"/>
                  </a:srgbClr>
                </a:outerShdw>
              </a:effectLst>
              <a:extLst/>
            </p:spPr>
          </p:sp>
          <p:sp>
            <p:nvSpPr>
              <p:cNvPr id="78" name="Freeform 35">
                <a:extLst>
                  <a:ext uri="{FF2B5EF4-FFF2-40B4-BE49-F238E27FC236}">
                    <a16:creationId xmlns:a16="http://schemas.microsoft.com/office/drawing/2014/main" xmlns="" id="{0966000D-B975-4E8A-9BF2-EACF2164050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rot="5400000">
                <a:off x="10034587" y="256275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solidFill>
                <a:schemeClr val="tx2">
                  <a:alpha val="60000"/>
                </a:schemeClr>
              </a:solidFill>
              <a:ln>
                <a:noFill/>
              </a:ln>
              <a:effectLst>
                <a:outerShdw blurRad="50800" dist="38100" dir="2700000" algn="tl" rotWithShape="0">
                  <a:srgbClr val="000000">
                    <a:alpha val="58000"/>
                  </a:srgbClr>
                </a:outerShdw>
              </a:effectLst>
              <a:extLst/>
            </p:spPr>
          </p:sp>
          <p:sp>
            <p:nvSpPr>
              <p:cNvPr id="79" name="Freeform 36">
                <a:extLst>
                  <a:ext uri="{FF2B5EF4-FFF2-40B4-BE49-F238E27FC236}">
                    <a16:creationId xmlns:a16="http://schemas.microsoft.com/office/drawing/2014/main" xmlns="" id="{A9554499-6796-4AEE-B012-34A5B9A585A6}"/>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xmlns="" val="1"/>
                  </p:ext>
                </p:extLst>
              </p:nvPr>
            </p:nvSpPr>
            <p:spPr bwMode="auto">
              <a:xfrm rot="5400000">
                <a:off x="10747375" y="3232679"/>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solidFill>
                <a:schemeClr val="tx2">
                  <a:alpha val="60000"/>
                </a:schemeClr>
              </a:solidFill>
              <a:ln>
                <a:noFill/>
              </a:ln>
              <a:effectLst>
                <a:outerShdw blurRad="50800" dist="38100" dir="2700000" algn="tl" rotWithShape="0">
                  <a:srgbClr val="000000">
                    <a:alpha val="58000"/>
                  </a:srgbClr>
                </a:outerShdw>
              </a:effectLst>
              <a:extLst/>
            </p:spPr>
          </p:sp>
          <p:sp>
            <p:nvSpPr>
              <p:cNvPr id="80" name="Freeform 38">
                <a:extLst>
                  <a:ext uri="{FF2B5EF4-FFF2-40B4-BE49-F238E27FC236}">
                    <a16:creationId xmlns:a16="http://schemas.microsoft.com/office/drawing/2014/main" xmlns="" id="{9DD40864-34BD-491F-B591-180E7B32C121}"/>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xmlns="" val="1"/>
                  </p:ext>
                </p:extLst>
              </p:nvPr>
            </p:nvSpPr>
            <p:spPr bwMode="auto">
              <a:xfrm rot="5400000">
                <a:off x="11399044" y="3095360"/>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a:extLst/>
            </p:spPr>
          </p:sp>
          <p:sp>
            <p:nvSpPr>
              <p:cNvPr id="81" name="Freeform 39">
                <a:extLst>
                  <a:ext uri="{FF2B5EF4-FFF2-40B4-BE49-F238E27FC236}">
                    <a16:creationId xmlns:a16="http://schemas.microsoft.com/office/drawing/2014/main" xmlns="" id="{2623F54C-4373-4D30-90DB-3129BDDF54A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rot="5400000">
                <a:off x="10353675" y="2153178"/>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solidFill>
                <a:schemeClr val="tx2">
                  <a:alpha val="60000"/>
                </a:schemeClr>
              </a:solidFill>
              <a:ln>
                <a:noFill/>
              </a:ln>
              <a:effectLst>
                <a:outerShdw blurRad="50800" dist="38100" dir="2700000" algn="tl" rotWithShape="0">
                  <a:srgbClr val="000000">
                    <a:alpha val="58000"/>
                  </a:srgbClr>
                </a:outerShdw>
              </a:effectLst>
              <a:extLst/>
            </p:spPr>
          </p:sp>
          <p:sp>
            <p:nvSpPr>
              <p:cNvPr id="82" name="Freeform 40">
                <a:extLst>
                  <a:ext uri="{FF2B5EF4-FFF2-40B4-BE49-F238E27FC236}">
                    <a16:creationId xmlns:a16="http://schemas.microsoft.com/office/drawing/2014/main" xmlns="" id="{1FF42884-D4B2-462F-9FA7-4FA892532245}"/>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xmlns="" val="1"/>
                  </p:ext>
                </p:extLst>
              </p:nvPr>
            </p:nvSpPr>
            <p:spPr bwMode="auto">
              <a:xfrm rot="5400000">
                <a:off x="9848850" y="330887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a:extLst/>
            </p:spPr>
          </p:sp>
          <p:sp>
            <p:nvSpPr>
              <p:cNvPr id="83" name="Rectangle 41">
                <a:extLst>
                  <a:ext uri="{FF2B5EF4-FFF2-40B4-BE49-F238E27FC236}">
                    <a16:creationId xmlns:a16="http://schemas.microsoft.com/office/drawing/2014/main" xmlns="" id="{27F4D4BA-37F5-4D54-BDFF-733F621D5DB0}"/>
                  </a:ext>
                  <a:ext uri="{C183D7F6-B498-43B3-948B-1728B52AA6E4}">
                    <adec:decorative xmlns="" xmlns:adec="http://schemas.microsoft.com/office/drawing/2017/decorative" val="1"/>
                  </a:ext>
                </a:extLst>
              </p:cNvPr>
              <p:cNvSpPr>
                <a:spLocks noChangeArrowheads="1"/>
              </p:cNvSpPr>
              <p:nvPr>
                <p:extLst>
                  <p:ext uri="{386F3935-93C4-4BCD-93E2-E3B085C9AB24}">
                    <p16:designElem xmlns:p16="http://schemas.microsoft.com/office/powerpoint/2015/main" xmlns="" val="1"/>
                  </p:ext>
                </p:extLst>
              </p:nvPr>
            </p:nvSpPr>
            <p:spPr bwMode="auto">
              <a:xfrm rot="5400000">
                <a:off x="9721056" y="3284272"/>
                <a:ext cx="23813" cy="252413"/>
              </a:xfrm>
              <a:prstGeom prst="rect">
                <a:avLst/>
              </a:prstGeom>
              <a:solidFill>
                <a:schemeClr val="tx2">
                  <a:alpha val="60000"/>
                </a:schemeClr>
              </a:solidFill>
              <a:ln>
                <a:noFill/>
              </a:ln>
              <a:effectLst>
                <a:outerShdw blurRad="50800" dist="38100" dir="2700000" algn="tl" rotWithShape="0">
                  <a:srgbClr val="000000">
                    <a:alpha val="58000"/>
                  </a:srgbClr>
                </a:outerShdw>
              </a:effectLst>
              <a:extLst/>
            </p:spPr>
          </p:sp>
          <p:sp>
            <p:nvSpPr>
              <p:cNvPr id="84" name="Freeform 32">
                <a:extLst>
                  <a:ext uri="{FF2B5EF4-FFF2-40B4-BE49-F238E27FC236}">
                    <a16:creationId xmlns:a16="http://schemas.microsoft.com/office/drawing/2014/main" xmlns="" id="{29E4A0E5-0441-4563-A947-12A5781105E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rot="16200000" flipH="1" flipV="1">
                <a:off x="2122751" y="3532184"/>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solidFill>
                <a:schemeClr val="tx2">
                  <a:alpha val="60000"/>
                </a:schemeClr>
              </a:solidFill>
              <a:ln>
                <a:noFill/>
              </a:ln>
              <a:effectLst>
                <a:outerShdw blurRad="50800" dist="38100" dir="2700000" algn="tl" rotWithShape="0">
                  <a:srgbClr val="000000">
                    <a:alpha val="58000"/>
                  </a:srgbClr>
                </a:outerShdw>
              </a:effectLst>
              <a:extLst/>
            </p:spPr>
          </p:sp>
          <p:sp>
            <p:nvSpPr>
              <p:cNvPr id="85" name="Freeform 33">
                <a:extLst>
                  <a:ext uri="{FF2B5EF4-FFF2-40B4-BE49-F238E27FC236}">
                    <a16:creationId xmlns:a16="http://schemas.microsoft.com/office/drawing/2014/main" xmlns="" id="{4A8D89B4-AD1B-410A-870B-1042E075A04E}"/>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xmlns="" val="1"/>
                  </p:ext>
                </p:extLst>
              </p:nvPr>
            </p:nvSpPr>
            <p:spPr bwMode="auto">
              <a:xfrm rot="16200000" flipH="1" flipV="1">
                <a:off x="1958445" y="3463128"/>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solidFill>
                <a:schemeClr val="tx2">
                  <a:alpha val="60000"/>
                </a:schemeClr>
              </a:solidFill>
              <a:ln>
                <a:noFill/>
              </a:ln>
              <a:effectLst>
                <a:outerShdw blurRad="50800" dist="38100" dir="2700000" algn="tl" rotWithShape="0">
                  <a:srgbClr val="000000">
                    <a:alpha val="58000"/>
                  </a:srgbClr>
                </a:outerShdw>
              </a:effectLst>
              <a:extLst/>
            </p:spPr>
          </p:sp>
          <p:sp>
            <p:nvSpPr>
              <p:cNvPr id="86" name="Freeform 34">
                <a:extLst>
                  <a:ext uri="{FF2B5EF4-FFF2-40B4-BE49-F238E27FC236}">
                    <a16:creationId xmlns:a16="http://schemas.microsoft.com/office/drawing/2014/main" xmlns="" id="{DFC54570-9F45-44E6-AC94-4B3192D44B28}"/>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xmlns="" val="1"/>
                  </p:ext>
                </p:extLst>
              </p:nvPr>
            </p:nvSpPr>
            <p:spPr bwMode="auto">
              <a:xfrm rot="16200000" flipH="1" flipV="1">
                <a:off x="858308" y="3726653"/>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a:extLst/>
            </p:spPr>
          </p:sp>
          <p:sp>
            <p:nvSpPr>
              <p:cNvPr id="87" name="Freeform 37">
                <a:extLst>
                  <a:ext uri="{FF2B5EF4-FFF2-40B4-BE49-F238E27FC236}">
                    <a16:creationId xmlns:a16="http://schemas.microsoft.com/office/drawing/2014/main" xmlns="" id="{A976F76C-4BBB-4CD4-9270-5E4E8802BF7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rot="16200000" flipH="1" flipV="1">
                <a:off x="1658407" y="3186902"/>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solidFill>
                <a:schemeClr val="tx2">
                  <a:alpha val="60000"/>
                </a:schemeClr>
              </a:solidFill>
              <a:ln>
                <a:noFill/>
              </a:ln>
              <a:effectLst>
                <a:outerShdw blurRad="50800" dist="38100" dir="2700000" algn="tl" rotWithShape="0">
                  <a:srgbClr val="000000">
                    <a:alpha val="58000"/>
                  </a:srgbClr>
                </a:outerShdw>
              </a:effectLst>
              <a:extLst/>
            </p:spPr>
          </p:sp>
          <p:sp>
            <p:nvSpPr>
              <p:cNvPr id="88" name="Freeform 35">
                <a:extLst>
                  <a:ext uri="{FF2B5EF4-FFF2-40B4-BE49-F238E27FC236}">
                    <a16:creationId xmlns:a16="http://schemas.microsoft.com/office/drawing/2014/main" xmlns="" id="{06081E5F-35E2-4E9E-A0DA-9E2F769C4CE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rot="16200000" flipH="1">
                <a:off x="1860814" y="271515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solidFill>
                <a:schemeClr val="tx2">
                  <a:alpha val="60000"/>
                </a:schemeClr>
              </a:solidFill>
              <a:ln>
                <a:noFill/>
              </a:ln>
              <a:effectLst>
                <a:outerShdw blurRad="50800" dist="38100" dir="2700000" algn="tl" rotWithShape="0">
                  <a:srgbClr val="000000">
                    <a:alpha val="58000"/>
                  </a:srgbClr>
                </a:outerShdw>
              </a:effectLst>
              <a:extLst/>
            </p:spPr>
          </p:sp>
          <p:sp>
            <p:nvSpPr>
              <p:cNvPr id="89" name="Freeform 36">
                <a:extLst>
                  <a:ext uri="{FF2B5EF4-FFF2-40B4-BE49-F238E27FC236}">
                    <a16:creationId xmlns:a16="http://schemas.microsoft.com/office/drawing/2014/main" xmlns="" id="{7B7B4F78-1391-433D-AAE5-0FA8B8EE1817}"/>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xmlns="" val="1"/>
                  </p:ext>
                </p:extLst>
              </p:nvPr>
            </p:nvSpPr>
            <p:spPr bwMode="auto">
              <a:xfrm rot="16200000" flipH="1">
                <a:off x="1289314" y="3385079"/>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solidFill>
                <a:schemeClr val="tx2">
                  <a:alpha val="60000"/>
                </a:schemeClr>
              </a:solidFill>
              <a:ln>
                <a:noFill/>
              </a:ln>
              <a:effectLst>
                <a:outerShdw blurRad="50800" dist="38100" dir="2700000" algn="tl" rotWithShape="0">
                  <a:srgbClr val="000000">
                    <a:alpha val="58000"/>
                  </a:srgbClr>
                </a:outerShdw>
              </a:effectLst>
              <a:extLst/>
            </p:spPr>
          </p:sp>
          <p:sp>
            <p:nvSpPr>
              <p:cNvPr id="90" name="Freeform 38">
                <a:extLst>
                  <a:ext uri="{FF2B5EF4-FFF2-40B4-BE49-F238E27FC236}">
                    <a16:creationId xmlns:a16="http://schemas.microsoft.com/office/drawing/2014/main" xmlns="" id="{EF63F42B-29ED-4285-99D1-5FA657DA929D}"/>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xmlns="" val="1"/>
                  </p:ext>
                </p:extLst>
              </p:nvPr>
            </p:nvSpPr>
            <p:spPr bwMode="auto">
              <a:xfrm rot="16200000" flipH="1">
                <a:off x="605895" y="3247760"/>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a:extLst/>
            </p:spPr>
          </p:sp>
          <p:sp>
            <p:nvSpPr>
              <p:cNvPr id="91" name="Freeform 39">
                <a:extLst>
                  <a:ext uri="{FF2B5EF4-FFF2-40B4-BE49-F238E27FC236}">
                    <a16:creationId xmlns:a16="http://schemas.microsoft.com/office/drawing/2014/main" xmlns="" id="{EB7A6053-A7CF-4785-B396-6F70D6EBE9B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bwMode="auto">
              <a:xfrm rot="16200000" flipH="1">
                <a:off x="1532202" y="2305578"/>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solidFill>
                <a:schemeClr val="tx2">
                  <a:alpha val="60000"/>
                </a:schemeClr>
              </a:solidFill>
              <a:ln>
                <a:noFill/>
              </a:ln>
              <a:effectLst>
                <a:outerShdw blurRad="50800" dist="38100" dir="2700000" algn="tl" rotWithShape="0">
                  <a:srgbClr val="000000">
                    <a:alpha val="58000"/>
                  </a:srgbClr>
                </a:outerShdw>
              </a:effectLst>
              <a:extLst/>
            </p:spPr>
          </p:sp>
          <p:sp>
            <p:nvSpPr>
              <p:cNvPr id="92" name="Freeform 40">
                <a:extLst>
                  <a:ext uri="{FF2B5EF4-FFF2-40B4-BE49-F238E27FC236}">
                    <a16:creationId xmlns:a16="http://schemas.microsoft.com/office/drawing/2014/main" xmlns="" id="{E6337518-A10D-47A5-BD86-6D1F3FAF3C99}"/>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xmlns="" val="1"/>
                  </p:ext>
                </p:extLst>
              </p:nvPr>
            </p:nvSpPr>
            <p:spPr bwMode="auto">
              <a:xfrm rot="16200000" flipH="1">
                <a:off x="2154501" y="346127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a:extLst/>
            </p:spPr>
          </p:sp>
          <p:sp>
            <p:nvSpPr>
              <p:cNvPr id="93" name="Rectangle 41">
                <a:extLst>
                  <a:ext uri="{FF2B5EF4-FFF2-40B4-BE49-F238E27FC236}">
                    <a16:creationId xmlns:a16="http://schemas.microsoft.com/office/drawing/2014/main" xmlns="" id="{7591C37F-6498-4992-992D-D413A84752D3}"/>
                  </a:ext>
                  <a:ext uri="{C183D7F6-B498-43B3-948B-1728B52AA6E4}">
                    <adec:decorative xmlns="" xmlns:adec="http://schemas.microsoft.com/office/drawing/2017/decorative" val="1"/>
                  </a:ext>
                </a:extLst>
              </p:cNvPr>
              <p:cNvSpPr>
                <a:spLocks noChangeArrowheads="1"/>
              </p:cNvSpPr>
              <p:nvPr>
                <p:extLst>
                  <p:ext uri="{386F3935-93C4-4BCD-93E2-E3B085C9AB24}">
                    <p16:designElem xmlns:p16="http://schemas.microsoft.com/office/powerpoint/2015/main" xmlns="" val="1"/>
                  </p:ext>
                </p:extLst>
              </p:nvPr>
            </p:nvSpPr>
            <p:spPr bwMode="auto">
              <a:xfrm rot="16200000" flipH="1">
                <a:off x="2448983" y="3436672"/>
                <a:ext cx="23813" cy="252413"/>
              </a:xfrm>
              <a:prstGeom prst="rect">
                <a:avLst/>
              </a:prstGeom>
              <a:solidFill>
                <a:schemeClr val="tx2">
                  <a:alpha val="60000"/>
                </a:schemeClr>
              </a:solidFill>
              <a:ln>
                <a:noFill/>
              </a:ln>
              <a:effectLst>
                <a:outerShdw blurRad="50800" dist="38100" dir="2700000" algn="tl" rotWithShape="0">
                  <a:srgbClr val="000000">
                    <a:alpha val="58000"/>
                  </a:srgbClr>
                </a:outerShdw>
              </a:effectLst>
              <a:extLst/>
            </p:spPr>
          </p:sp>
        </p:grpSp>
      </p:grpSp>
      <p:sp>
        <p:nvSpPr>
          <p:cNvPr id="2" name="Title 1"/>
          <p:cNvSpPr>
            <a:spLocks noGrp="1"/>
          </p:cNvSpPr>
          <p:nvPr>
            <p:ph type="title"/>
          </p:nvPr>
        </p:nvSpPr>
        <p:spPr>
          <a:xfrm>
            <a:off x="2577569" y="2952217"/>
            <a:ext cx="7007755" cy="1367896"/>
          </a:xfrm>
        </p:spPr>
        <p:txBody>
          <a:bodyPr vert="horz" lIns="91440" tIns="45720" rIns="91440" bIns="45720" rtlCol="0" anchor="b">
            <a:normAutofit/>
          </a:bodyPr>
          <a:lstStyle/>
          <a:p>
            <a:pPr algn="ctr"/>
            <a:r>
              <a:rPr lang="en-US" sz="4400" b="1" dirty="0" err="1" smtClean="0">
                <a:effectLst>
                  <a:outerShdw blurRad="38100" dist="38100" dir="2700000" algn="tl">
                    <a:srgbClr val="000000">
                      <a:alpha val="43137"/>
                    </a:srgbClr>
                  </a:outerShdw>
                </a:effectLst>
              </a:rPr>
              <a:t>Các</a:t>
            </a:r>
            <a:r>
              <a:rPr lang="en-US" sz="4400" b="1" dirty="0" smtClean="0">
                <a:effectLst>
                  <a:outerShdw blurRad="38100" dist="38100" dir="2700000" algn="tl">
                    <a:srgbClr val="000000">
                      <a:alpha val="43137"/>
                    </a:srgbClr>
                  </a:outerShdw>
                </a:effectLst>
              </a:rPr>
              <a:t> </a:t>
            </a:r>
            <a:r>
              <a:rPr lang="en-US" sz="4400" b="1" dirty="0" err="1" smtClean="0">
                <a:effectLst>
                  <a:outerShdw blurRad="38100" dist="38100" dir="2700000" algn="tl">
                    <a:srgbClr val="000000">
                      <a:alpha val="43137"/>
                    </a:srgbClr>
                  </a:outerShdw>
                </a:effectLst>
              </a:rPr>
              <a:t>đặc</a:t>
            </a:r>
            <a:r>
              <a:rPr lang="en-US" sz="4400" b="1" dirty="0" smtClean="0">
                <a:effectLst>
                  <a:outerShdw blurRad="38100" dist="38100" dir="2700000" algn="tl">
                    <a:srgbClr val="000000">
                      <a:alpha val="43137"/>
                    </a:srgbClr>
                  </a:outerShdw>
                </a:effectLst>
              </a:rPr>
              <a:t> </a:t>
            </a:r>
            <a:r>
              <a:rPr lang="en-US" sz="4400" b="1" dirty="0" err="1" smtClean="0">
                <a:effectLst>
                  <a:outerShdw blurRad="38100" dist="38100" dir="2700000" algn="tl">
                    <a:srgbClr val="000000">
                      <a:alpha val="43137"/>
                    </a:srgbClr>
                  </a:outerShdw>
                </a:effectLst>
              </a:rPr>
              <a:t>tính</a:t>
            </a:r>
            <a:r>
              <a:rPr lang="en-US" sz="4400" b="1" dirty="0" smtClean="0">
                <a:effectLst>
                  <a:outerShdw blurRad="38100" dist="38100" dir="2700000" algn="tl">
                    <a:srgbClr val="000000">
                      <a:alpha val="43137"/>
                    </a:srgbClr>
                  </a:outerShdw>
                </a:effectLst>
              </a:rPr>
              <a:t> </a:t>
            </a:r>
            <a:r>
              <a:rPr lang="en-US" sz="4400" b="1" dirty="0" err="1" smtClean="0">
                <a:effectLst>
                  <a:outerShdw blurRad="38100" dist="38100" dir="2700000" algn="tl">
                    <a:srgbClr val="000000">
                      <a:alpha val="43137"/>
                    </a:srgbClr>
                  </a:outerShdw>
                </a:effectLst>
              </a:rPr>
              <a:t>của</a:t>
            </a:r>
            <a:r>
              <a:rPr lang="en-US" sz="4400" b="1" dirty="0" smtClean="0">
                <a:effectLst>
                  <a:outerShdw blurRad="38100" dist="38100" dir="2700000" algn="tl">
                    <a:srgbClr val="000000">
                      <a:alpha val="43137"/>
                    </a:srgbClr>
                  </a:outerShdw>
                </a:effectLst>
              </a:rPr>
              <a:t>  </a:t>
            </a:r>
            <a:r>
              <a:rPr lang="en-US" sz="4400" b="1" dirty="0" err="1" smtClean="0">
                <a:effectLst>
                  <a:outerShdw blurRad="38100" dist="38100" dir="2700000" algn="tl">
                    <a:srgbClr val="000000">
                      <a:alpha val="43137"/>
                    </a:srgbClr>
                  </a:outerShdw>
                </a:effectLst>
              </a:rPr>
              <a:t>BLOCKCHAIN</a:t>
            </a:r>
            <a:endParaRPr lang="en-US" sz="4400" b="1" dirty="0">
              <a:effectLst>
                <a:outerShdw blurRad="38100" dist="38100" dir="2700000" algn="tl">
                  <a:srgbClr val="000000">
                    <a:alpha val="43137"/>
                  </a:srgbClr>
                </a:outerShdw>
              </a:effectLst>
            </a:endParaRPr>
          </a:p>
        </p:txBody>
      </p:sp>
      <p:sp>
        <p:nvSpPr>
          <p:cNvPr id="5" name="Slide Number Placeholder 4"/>
          <p:cNvSpPr>
            <a:spLocks noGrp="1"/>
          </p:cNvSpPr>
          <p:nvPr>
            <p:ph type="sldNum" sz="quarter" idx="12"/>
          </p:nvPr>
        </p:nvSpPr>
        <p:spPr/>
        <p:txBody>
          <a:bodyPr/>
          <a:lstStyle/>
          <a:p>
            <a:fld id="{6D22F896-40B5-4ADD-8801-0D06FADFA095}" type="slidenum">
              <a:rPr lang="en-US" sz="1200" smtClean="0"/>
              <a:t>7</a:t>
            </a:fld>
            <a:endParaRPr lang="en-US" sz="1200" dirty="0"/>
          </a:p>
        </p:txBody>
      </p:sp>
    </p:spTree>
    <p:extLst>
      <p:ext uri="{BB962C8B-B14F-4D97-AF65-F5344CB8AC3E}">
        <p14:creationId xmlns:p14="http://schemas.microsoft.com/office/powerpoint/2010/main" val="179575877"/>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7E9585D-C875-4A99-951C-EFF497A368D1}"/>
              </a:ext>
            </a:extLst>
          </p:cNvPr>
          <p:cNvSpPr>
            <a:spLocks noGrp="1"/>
          </p:cNvSpPr>
          <p:nvPr>
            <p:ph type="title"/>
          </p:nvPr>
        </p:nvSpPr>
        <p:spPr>
          <a:xfrm>
            <a:off x="1141413" y="-152191"/>
            <a:ext cx="9905998" cy="1478570"/>
          </a:xfrm>
        </p:spPr>
        <p:txBody>
          <a:bodyPr>
            <a:normAutofit/>
          </a:bodyPr>
          <a:lstStyle/>
          <a:p>
            <a:r>
              <a:rPr lang="en-US" b="1" dirty="0" err="1" smtClean="0">
                <a:effectLst>
                  <a:outerShdw blurRad="38100" dist="38100" dir="2700000" algn="tl">
                    <a:srgbClr val="000000">
                      <a:alpha val="43137"/>
                    </a:srgbClr>
                  </a:outerShdw>
                </a:effectLst>
                <a:latin typeface="Arial (Headings)"/>
              </a:rPr>
              <a:t>Sô</a:t>
            </a:r>
            <a:r>
              <a:rPr lang="en-US" b="1" dirty="0" smtClean="0">
                <a:effectLst>
                  <a:outerShdw blurRad="38100" dist="38100" dir="2700000" algn="tl">
                    <a:srgbClr val="000000">
                      <a:alpha val="43137"/>
                    </a:srgbClr>
                  </a:outerShdw>
                </a:effectLst>
                <a:latin typeface="Arial (Headings)"/>
              </a:rPr>
              <a:t>̉ </a:t>
            </a:r>
            <a:r>
              <a:rPr lang="en-US" b="1" dirty="0" err="1" smtClean="0">
                <a:effectLst>
                  <a:outerShdw blurRad="38100" dist="38100" dir="2700000" algn="tl">
                    <a:srgbClr val="000000">
                      <a:alpha val="43137"/>
                    </a:srgbClr>
                  </a:outerShdw>
                </a:effectLst>
                <a:latin typeface="Arial (Headings)"/>
              </a:rPr>
              <a:t>cái</a:t>
            </a:r>
            <a:r>
              <a:rPr lang="en-US" b="1" dirty="0" smtClean="0">
                <a:effectLst>
                  <a:outerShdw blurRad="38100" dist="38100" dir="2700000" algn="tl">
                    <a:srgbClr val="000000">
                      <a:alpha val="43137"/>
                    </a:srgbClr>
                  </a:outerShdw>
                </a:effectLst>
                <a:latin typeface="Arial (Headings)"/>
              </a:rPr>
              <a:t> </a:t>
            </a:r>
            <a:r>
              <a:rPr lang="en-US" b="1" dirty="0" err="1" smtClean="0">
                <a:effectLst>
                  <a:outerShdw blurRad="38100" dist="38100" dir="2700000" algn="tl">
                    <a:srgbClr val="000000">
                      <a:alpha val="43137"/>
                    </a:srgbClr>
                  </a:outerShdw>
                </a:effectLst>
                <a:latin typeface="Arial (Headings)"/>
              </a:rPr>
              <a:t>phân</a:t>
            </a:r>
            <a:r>
              <a:rPr lang="en-US" b="1" dirty="0" smtClean="0">
                <a:effectLst>
                  <a:outerShdw blurRad="38100" dist="38100" dir="2700000" algn="tl">
                    <a:srgbClr val="000000">
                      <a:alpha val="43137"/>
                    </a:srgbClr>
                  </a:outerShdw>
                </a:effectLst>
                <a:latin typeface="Arial (Headings)"/>
              </a:rPr>
              <a:t> </a:t>
            </a:r>
            <a:r>
              <a:rPr lang="en-US" b="1" dirty="0" err="1" smtClean="0">
                <a:effectLst>
                  <a:outerShdw blurRad="38100" dist="38100" dir="2700000" algn="tl">
                    <a:srgbClr val="000000">
                      <a:alpha val="43137"/>
                    </a:srgbClr>
                  </a:outerShdw>
                </a:effectLst>
                <a:latin typeface="Arial (Headings)"/>
              </a:rPr>
              <a:t>tán</a:t>
            </a:r>
            <a:endParaRPr lang="en-US" b="1" dirty="0">
              <a:effectLst>
                <a:outerShdw blurRad="38100" dist="38100" dir="2700000" algn="tl">
                  <a:srgbClr val="000000">
                    <a:alpha val="43137"/>
                  </a:srgbClr>
                </a:outerShdw>
              </a:effectLst>
              <a:latin typeface="Arial (Headings)"/>
            </a:endParaRPr>
          </a:p>
        </p:txBody>
      </p:sp>
      <p:sp>
        <p:nvSpPr>
          <p:cNvPr id="3" name="Content Placeholder 2"/>
          <p:cNvSpPr>
            <a:spLocks noGrp="1"/>
          </p:cNvSpPr>
          <p:nvPr>
            <p:ph idx="1"/>
          </p:nvPr>
        </p:nvSpPr>
        <p:spPr>
          <a:xfrm>
            <a:off x="939800" y="1884227"/>
            <a:ext cx="4820919" cy="4046310"/>
          </a:xfrm>
        </p:spPr>
        <p:txBody>
          <a:bodyPr>
            <a:normAutofit/>
          </a:bodyPr>
          <a:lstStyle/>
          <a:p>
            <a:r>
              <a:rPr lang="en-US" sz="3200" dirty="0" err="1" smtClean="0">
                <a:latin typeface="Arial (Body)"/>
              </a:rPr>
              <a:t>Tất</a:t>
            </a:r>
            <a:r>
              <a:rPr lang="en-US" sz="3200" dirty="0" smtClean="0">
                <a:latin typeface="Arial (Body)"/>
              </a:rPr>
              <a:t> cả </a:t>
            </a:r>
            <a:r>
              <a:rPr lang="en-US" sz="3200" dirty="0" err="1" smtClean="0">
                <a:latin typeface="Arial (Body)"/>
              </a:rPr>
              <a:t>người</a:t>
            </a:r>
            <a:r>
              <a:rPr lang="en-US" sz="3200" dirty="0" smtClean="0">
                <a:latin typeface="Arial (Body)"/>
              </a:rPr>
              <a:t> </a:t>
            </a:r>
            <a:r>
              <a:rPr lang="en-US" sz="3200" dirty="0" err="1" smtClean="0">
                <a:latin typeface="Arial (Body)"/>
              </a:rPr>
              <a:t>dùng</a:t>
            </a:r>
            <a:r>
              <a:rPr lang="en-US" sz="3200" dirty="0" smtClean="0">
                <a:latin typeface="Arial (Body)"/>
              </a:rPr>
              <a:t> </a:t>
            </a:r>
            <a:r>
              <a:rPr lang="en-US" sz="3200" dirty="0" err="1" smtClean="0">
                <a:latin typeface="Arial (Body)"/>
              </a:rPr>
              <a:t>giư</a:t>
            </a:r>
            <a:r>
              <a:rPr lang="en-US" sz="3200" dirty="0" smtClean="0">
                <a:latin typeface="Arial (Body)"/>
              </a:rPr>
              <a:t>̃ </a:t>
            </a:r>
            <a:r>
              <a:rPr lang="en-US" sz="3200" dirty="0" err="1" smtClean="0">
                <a:latin typeface="Arial (Body)"/>
              </a:rPr>
              <a:t>một</a:t>
            </a:r>
            <a:r>
              <a:rPr lang="en-US" sz="3200" dirty="0" smtClean="0">
                <a:latin typeface="Arial (Body)"/>
              </a:rPr>
              <a:t> </a:t>
            </a:r>
            <a:r>
              <a:rPr lang="en-US" sz="3200" dirty="0" err="1" smtClean="0">
                <a:latin typeface="Arial (Body)"/>
              </a:rPr>
              <a:t>bản</a:t>
            </a:r>
            <a:r>
              <a:rPr lang="en-US" sz="3200" dirty="0" smtClean="0">
                <a:latin typeface="Arial (Body)"/>
              </a:rPr>
              <a:t> </a:t>
            </a:r>
            <a:r>
              <a:rPr lang="en-US" sz="3200" dirty="0" err="1" smtClean="0">
                <a:latin typeface="Arial (Body)"/>
              </a:rPr>
              <a:t>sao</a:t>
            </a:r>
            <a:r>
              <a:rPr lang="en-US" sz="3200" dirty="0" smtClean="0">
                <a:latin typeface="Arial (Body)"/>
              </a:rPr>
              <a:t> </a:t>
            </a:r>
            <a:r>
              <a:rPr lang="en-US" sz="3200" dirty="0" err="1" smtClean="0">
                <a:latin typeface="Arial (Body)"/>
              </a:rPr>
              <a:t>của</a:t>
            </a:r>
            <a:r>
              <a:rPr lang="en-US" sz="3200" dirty="0" smtClean="0">
                <a:latin typeface="Arial (Body)"/>
              </a:rPr>
              <a:t> </a:t>
            </a:r>
            <a:r>
              <a:rPr lang="en-US" sz="3200" dirty="0" err="1" smtClean="0">
                <a:latin typeface="Arial (Body)"/>
              </a:rPr>
              <a:t>quyển</a:t>
            </a:r>
            <a:r>
              <a:rPr lang="en-US" sz="3200" dirty="0" smtClean="0">
                <a:latin typeface="Arial (Body)"/>
              </a:rPr>
              <a:t> </a:t>
            </a:r>
            <a:r>
              <a:rPr lang="en-US" sz="3200" dirty="0" err="1" smtClean="0">
                <a:latin typeface="Arial (Body)"/>
              </a:rPr>
              <a:t>sô</a:t>
            </a:r>
            <a:r>
              <a:rPr lang="en-US" sz="3200" dirty="0" smtClean="0">
                <a:latin typeface="Arial (Body)"/>
              </a:rPr>
              <a:t>̉ </a:t>
            </a:r>
            <a:r>
              <a:rPr lang="en-US" sz="3200" dirty="0" err="1" smtClean="0">
                <a:latin typeface="Arial (Body)"/>
              </a:rPr>
              <a:t>cái</a:t>
            </a:r>
            <a:endParaRPr lang="en-US" sz="3200" dirty="0" smtClean="0">
              <a:latin typeface="Arial (Body)"/>
            </a:endParaRPr>
          </a:p>
          <a:p>
            <a:pPr>
              <a:buFont typeface="Wingdings" panose="05000000000000000000" pitchFamily="2" charset="2"/>
              <a:buChar char="ð"/>
            </a:pPr>
            <a:r>
              <a:rPr lang="en-US" sz="3200" dirty="0" smtClean="0">
                <a:latin typeface="Arial (Body)"/>
              </a:rPr>
              <a:t> </a:t>
            </a:r>
            <a:r>
              <a:rPr lang="en-US" sz="3200" dirty="0" err="1" smtClean="0">
                <a:latin typeface="Arial (Body)"/>
              </a:rPr>
              <a:t>Dư</a:t>
            </a:r>
            <a:r>
              <a:rPr lang="en-US" sz="3200" dirty="0" smtClean="0">
                <a:latin typeface="Arial (Body)"/>
              </a:rPr>
              <a:t>̃ </a:t>
            </a:r>
            <a:r>
              <a:rPr lang="en-US" sz="3200" dirty="0" err="1" smtClean="0">
                <a:latin typeface="Arial (Body)"/>
              </a:rPr>
              <a:t>liệu</a:t>
            </a:r>
            <a:r>
              <a:rPr lang="en-US" sz="3200" dirty="0" smtClean="0">
                <a:latin typeface="Arial (Body)"/>
              </a:rPr>
              <a:t> </a:t>
            </a:r>
            <a:r>
              <a:rPr lang="en-US" sz="3200" dirty="0" err="1" smtClean="0">
                <a:latin typeface="Arial (Body)"/>
              </a:rPr>
              <a:t>phân</a:t>
            </a:r>
            <a:r>
              <a:rPr lang="en-US" sz="3200" dirty="0" smtClean="0">
                <a:latin typeface="Arial (Body)"/>
              </a:rPr>
              <a:t> </a:t>
            </a:r>
            <a:r>
              <a:rPr lang="en-US" sz="3200" dirty="0" err="1" smtClean="0">
                <a:latin typeface="Arial (Body)"/>
              </a:rPr>
              <a:t>tán</a:t>
            </a:r>
            <a:endParaRPr lang="en-US" sz="3200" dirty="0">
              <a:latin typeface="Arial (Body)"/>
            </a:endParaRPr>
          </a:p>
        </p:txBody>
      </p:sp>
      <p:pic>
        <p:nvPicPr>
          <p:cNvPr id="8" name="Picture 2" descr="Káº¿t quáº£ hÃ¬nh áº£nh cho a distributed networ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26032" y="1884227"/>
            <a:ext cx="5291138" cy="377315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7" name="Slide Number Placeholder 6"/>
          <p:cNvSpPr>
            <a:spLocks noGrp="1"/>
          </p:cNvSpPr>
          <p:nvPr>
            <p:ph type="sldNum" sz="quarter" idx="12"/>
          </p:nvPr>
        </p:nvSpPr>
        <p:spPr/>
        <p:txBody>
          <a:bodyPr/>
          <a:lstStyle/>
          <a:p>
            <a:fld id="{6D22F896-40B5-4ADD-8801-0D06FADFA095}" type="slidenum">
              <a:rPr lang="en-US" sz="1200" smtClean="0"/>
              <a:t>8</a:t>
            </a:fld>
            <a:endParaRPr lang="en-US" sz="12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9800" y="2075543"/>
            <a:ext cx="10497457" cy="3029561"/>
          </a:xfrm>
          <a:prstGeom prst="rect">
            <a:avLst/>
          </a:prstGeom>
        </p:spPr>
      </p:pic>
      <p:sp>
        <p:nvSpPr>
          <p:cNvPr id="9" name="Rectangle 8"/>
          <p:cNvSpPr/>
          <p:nvPr/>
        </p:nvSpPr>
        <p:spPr>
          <a:xfrm>
            <a:off x="10695708" y="0"/>
            <a:ext cx="1496291" cy="955673"/>
          </a:xfrm>
          <a:prstGeom prst="rect">
            <a:avLst/>
          </a:prstGeom>
          <a:solidFill>
            <a:schemeClr val="bg1">
              <a:lumMod val="95000"/>
              <a:lumOff val="5000"/>
              <a:alpha val="7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1200" dirty="0" smtClean="0">
                <a:solidFill>
                  <a:schemeClr val="tx1"/>
                </a:solidFill>
              </a:rPr>
              <a:t>1. </a:t>
            </a:r>
            <a:r>
              <a:rPr lang="en-US" sz="1200" dirty="0" err="1" smtClean="0">
                <a:solidFill>
                  <a:schemeClr val="tx1"/>
                </a:solidFill>
              </a:rPr>
              <a:t>TỔNG</a:t>
            </a:r>
            <a:r>
              <a:rPr lang="en-US" sz="1200" dirty="0" smtClean="0">
                <a:solidFill>
                  <a:schemeClr val="tx1"/>
                </a:solidFill>
              </a:rPr>
              <a:t> </a:t>
            </a:r>
            <a:r>
              <a:rPr lang="en-US" sz="1200" dirty="0" err="1" smtClean="0">
                <a:solidFill>
                  <a:schemeClr val="tx1"/>
                </a:solidFill>
              </a:rPr>
              <a:t>QUAN</a:t>
            </a:r>
            <a:r>
              <a:rPr lang="en-US" sz="1200" dirty="0"/>
              <a:t/>
            </a:r>
            <a:br>
              <a:rPr lang="en-US" sz="1200" dirty="0"/>
            </a:br>
            <a:r>
              <a:rPr lang="en-US" sz="1200" dirty="0" smtClean="0">
                <a:solidFill>
                  <a:schemeClr val="tx2">
                    <a:lumMod val="75000"/>
                  </a:schemeClr>
                </a:solidFill>
                <a:latin typeface="Arial" panose="020B0604020202020204" pitchFamily="34" charset="0"/>
                <a:cs typeface="Arial" panose="020B0604020202020204" pitchFamily="34" charset="0"/>
              </a:rPr>
              <a:t>2. </a:t>
            </a:r>
            <a:r>
              <a:rPr lang="en-US" sz="1200" dirty="0" err="1" smtClean="0">
                <a:solidFill>
                  <a:schemeClr val="tx2">
                    <a:lumMod val="75000"/>
                  </a:schemeClr>
                </a:solidFill>
                <a:latin typeface="Arial" panose="020B0604020202020204" pitchFamily="34" charset="0"/>
                <a:cs typeface="Arial" panose="020B0604020202020204" pitchFamily="34" charset="0"/>
              </a:rPr>
              <a:t>CÁC</a:t>
            </a:r>
            <a:r>
              <a:rPr lang="en-US" sz="1200" dirty="0" smtClean="0">
                <a:solidFill>
                  <a:schemeClr val="tx2">
                    <a:lumMod val="75000"/>
                  </a:schemeClr>
                </a:solidFill>
                <a:latin typeface="Arial" panose="020B0604020202020204" pitchFamily="34" charset="0"/>
                <a:cs typeface="Arial" panose="020B0604020202020204" pitchFamily="34" charset="0"/>
              </a:rPr>
              <a:t> </a:t>
            </a:r>
            <a:r>
              <a:rPr lang="en-US" sz="1200" dirty="0" err="1">
                <a:solidFill>
                  <a:schemeClr val="tx2">
                    <a:lumMod val="75000"/>
                  </a:schemeClr>
                </a:solidFill>
                <a:latin typeface="Arial" panose="020B0604020202020204" pitchFamily="34" charset="0"/>
                <a:cs typeface="Arial" panose="020B0604020202020204" pitchFamily="34" charset="0"/>
              </a:rPr>
              <a:t>ĐẶC</a:t>
            </a:r>
            <a:r>
              <a:rPr lang="en-US" sz="1200" dirty="0">
                <a:solidFill>
                  <a:schemeClr val="tx2">
                    <a:lumMod val="75000"/>
                  </a:schemeClr>
                </a:solidFill>
                <a:latin typeface="Arial" panose="020B0604020202020204" pitchFamily="34" charset="0"/>
                <a:cs typeface="Arial" panose="020B0604020202020204" pitchFamily="34" charset="0"/>
              </a:rPr>
              <a:t> </a:t>
            </a:r>
            <a:r>
              <a:rPr lang="en-US" sz="1200" dirty="0" err="1" smtClean="0">
                <a:solidFill>
                  <a:schemeClr val="tx2">
                    <a:lumMod val="75000"/>
                  </a:schemeClr>
                </a:solidFill>
                <a:latin typeface="Arial" panose="020B0604020202020204" pitchFamily="34" charset="0"/>
                <a:cs typeface="Arial" panose="020B0604020202020204" pitchFamily="34" charset="0"/>
              </a:rPr>
              <a:t>TÍNH</a:t>
            </a:r>
            <a:r>
              <a:rPr lang="en-US" sz="1200" dirty="0">
                <a:solidFill>
                  <a:srgbClr val="FF0000"/>
                </a:solidFill>
              </a:rPr>
              <a:t/>
            </a:r>
            <a:br>
              <a:rPr lang="en-US" sz="1200" dirty="0">
                <a:solidFill>
                  <a:srgbClr val="FF0000"/>
                </a:solidFill>
              </a:rPr>
            </a:br>
            <a:r>
              <a:rPr lang="en-US" sz="1200" dirty="0" smtClean="0"/>
              <a:t>3.</a:t>
            </a:r>
            <a:r>
              <a:rPr lang="en-US" sz="1200" dirty="0"/>
              <a:t> </a:t>
            </a:r>
            <a:r>
              <a:rPr lang="en-US" sz="1200" dirty="0" err="1" smtClean="0"/>
              <a:t>ỨNG</a:t>
            </a:r>
            <a:r>
              <a:rPr lang="en-US" sz="1200" dirty="0" smtClean="0"/>
              <a:t> </a:t>
            </a:r>
            <a:r>
              <a:rPr lang="en-US" sz="1200" dirty="0" err="1"/>
              <a:t>DỤNG</a:t>
            </a:r>
            <a:r>
              <a:rPr lang="en-US" sz="1200" dirty="0"/>
              <a:t> </a:t>
            </a:r>
            <a:br>
              <a:rPr lang="en-US" sz="1200" dirty="0"/>
            </a:br>
            <a:r>
              <a:rPr lang="en-US" sz="1200" dirty="0" smtClean="0"/>
              <a:t>4.</a:t>
            </a:r>
            <a:r>
              <a:rPr lang="en-US" sz="1200" dirty="0"/>
              <a:t> </a:t>
            </a:r>
            <a:r>
              <a:rPr lang="en-US" sz="1200" dirty="0" err="1" smtClean="0"/>
              <a:t>KẾT</a:t>
            </a:r>
            <a:r>
              <a:rPr lang="en-US" sz="1200" dirty="0" smtClean="0"/>
              <a:t> </a:t>
            </a:r>
            <a:r>
              <a:rPr lang="en-US" sz="1200" dirty="0" err="1"/>
              <a:t>LUẬN</a:t>
            </a:r>
            <a:endParaRPr lang="en-US" sz="1200" dirty="0"/>
          </a:p>
        </p:txBody>
      </p:sp>
      <p:sp>
        <p:nvSpPr>
          <p:cNvPr id="10" name="TextBox 9"/>
          <p:cNvSpPr txBox="1"/>
          <p:nvPr/>
        </p:nvSpPr>
        <p:spPr>
          <a:xfrm>
            <a:off x="5301703" y="108504"/>
            <a:ext cx="1233715" cy="369332"/>
          </a:xfrm>
          <a:prstGeom prst="rect">
            <a:avLst/>
          </a:prstGeom>
          <a:noFill/>
        </p:spPr>
        <p:txBody>
          <a:bodyPr wrap="square" rtlCol="0">
            <a:spAutoFit/>
          </a:bodyPr>
          <a:lstStyle/>
          <a:p>
            <a:r>
              <a:rPr lang="en-US" dirty="0" smtClean="0"/>
              <a:t>[2]</a:t>
            </a:r>
            <a:endParaRPr lang="en-US" dirty="0"/>
          </a:p>
        </p:txBody>
      </p:sp>
    </p:spTree>
    <p:extLst>
      <p:ext uri="{BB962C8B-B14F-4D97-AF65-F5344CB8AC3E}">
        <p14:creationId xmlns:p14="http://schemas.microsoft.com/office/powerpoint/2010/main" val="1177494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4"/>
                                        </p:tgtEl>
                                        <p:attrNameLst>
                                          <p:attrName>ppt_x</p:attrName>
                                        </p:attrNameLst>
                                      </p:cBhvr>
                                      <p:tavLst>
                                        <p:tav tm="0">
                                          <p:val>
                                            <p:strVal val="ppt_x"/>
                                          </p:val>
                                        </p:tav>
                                        <p:tav tm="100000">
                                          <p:val>
                                            <p:strVal val="ppt_x"/>
                                          </p:val>
                                        </p:tav>
                                      </p:tavLst>
                                    </p:anim>
                                    <p:anim calcmode="lin" valueType="num">
                                      <p:cBhvr additive="base">
                                        <p:cTn id="13" dur="500"/>
                                        <p:tgtEl>
                                          <p:spTgt spid="4"/>
                                        </p:tgtEl>
                                        <p:attrNameLst>
                                          <p:attrName>ppt_y</p:attrName>
                                        </p:attrNameLst>
                                      </p:cBhvr>
                                      <p:tavLst>
                                        <p:tav tm="0">
                                          <p:val>
                                            <p:strVal val="ppt_y"/>
                                          </p:val>
                                        </p:tav>
                                        <p:tav tm="100000">
                                          <p:val>
                                            <p:strVal val="1+ppt_h/2"/>
                                          </p:val>
                                        </p:tav>
                                      </p:tavLst>
                                    </p:anim>
                                    <p:set>
                                      <p:cBhvr>
                                        <p:cTn id="14" dur="1" fill="hold">
                                          <p:stCondLst>
                                            <p:cond delay="499"/>
                                          </p:stCondLst>
                                        </p:cTn>
                                        <p:tgtEl>
                                          <p:spTgt spid="4"/>
                                        </p:tgtEl>
                                        <p:attrNameLst>
                                          <p:attrName>style.visibility</p:attrName>
                                        </p:attrNameLst>
                                      </p:cBhvr>
                                      <p:to>
                                        <p:strVal val="hidden"/>
                                      </p:to>
                                    </p:set>
                                  </p:childTnLst>
                                </p:cTn>
                              </p:par>
                              <p:par>
                                <p:cTn id="15" presetID="2" presetClass="entr" presetSubtype="8" fill="hold" grpId="0" nodeType="withEffect">
                                  <p:stCondLst>
                                    <p:cond delay="50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additive="base">
                                        <p:cTn id="1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
                                            <p:txEl>
                                              <p:pRg st="0" end="0"/>
                                            </p:txEl>
                                          </p:spTgt>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50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1+#ppt_w/2"/>
                                          </p:val>
                                        </p:tav>
                                        <p:tav tm="100000">
                                          <p:val>
                                            <p:strVal val="#ppt_x"/>
                                          </p:val>
                                        </p:tav>
                                      </p:tavLst>
                                    </p:anim>
                                    <p:anim calcmode="lin" valueType="num">
                                      <p:cBhvr additive="base">
                                        <p:cTn id="22" dur="500" fill="hold"/>
                                        <p:tgtEl>
                                          <p:spTgt spid="8"/>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200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7E9585D-C875-4A99-951C-EFF497A368D1}"/>
              </a:ext>
            </a:extLst>
          </p:cNvPr>
          <p:cNvSpPr>
            <a:spLocks noGrp="1"/>
          </p:cNvSpPr>
          <p:nvPr>
            <p:ph type="title"/>
          </p:nvPr>
        </p:nvSpPr>
        <p:spPr>
          <a:xfrm>
            <a:off x="1141413" y="-152191"/>
            <a:ext cx="9905998" cy="1478570"/>
          </a:xfrm>
        </p:spPr>
        <p:txBody>
          <a:bodyPr>
            <a:normAutofit/>
          </a:bodyPr>
          <a:lstStyle/>
          <a:p>
            <a:r>
              <a:rPr lang="en-US" b="1" dirty="0" smtClean="0">
                <a:effectLst>
                  <a:outerShdw blurRad="38100" dist="38100" dir="2700000" algn="tl">
                    <a:srgbClr val="000000">
                      <a:alpha val="43137"/>
                    </a:srgbClr>
                  </a:outerShdw>
                </a:effectLst>
                <a:latin typeface="Arial (Headings)"/>
              </a:rPr>
              <a:t>Mã </a:t>
            </a:r>
            <a:r>
              <a:rPr lang="en-US" b="1" dirty="0" err="1" smtClean="0">
                <a:effectLst>
                  <a:outerShdw blurRad="38100" dist="38100" dir="2700000" algn="tl">
                    <a:srgbClr val="000000">
                      <a:alpha val="43137"/>
                    </a:srgbClr>
                  </a:outerShdw>
                </a:effectLst>
                <a:latin typeface="Arial (Headings)"/>
              </a:rPr>
              <a:t>hóa</a:t>
            </a:r>
            <a:r>
              <a:rPr lang="en-US" b="1" dirty="0" smtClean="0">
                <a:effectLst>
                  <a:outerShdw blurRad="38100" dist="38100" dir="2700000" algn="tl">
                    <a:srgbClr val="000000">
                      <a:alpha val="43137"/>
                    </a:srgbClr>
                  </a:outerShdw>
                </a:effectLst>
                <a:latin typeface="Arial (Headings)"/>
              </a:rPr>
              <a:t> </a:t>
            </a:r>
            <a:r>
              <a:rPr lang="en-US" b="1" dirty="0" err="1" smtClean="0">
                <a:effectLst>
                  <a:outerShdw blurRad="38100" dist="38100" dir="2700000" algn="tl">
                    <a:srgbClr val="000000">
                      <a:alpha val="43137"/>
                    </a:srgbClr>
                  </a:outerShdw>
                </a:effectLst>
                <a:latin typeface="Arial (Headings)"/>
              </a:rPr>
              <a:t>băm</a:t>
            </a:r>
            <a:endParaRPr lang="en-US" b="1" dirty="0">
              <a:effectLst>
                <a:outerShdw blurRad="38100" dist="38100" dir="2700000" algn="tl">
                  <a:srgbClr val="000000">
                    <a:alpha val="43137"/>
                  </a:srgbClr>
                </a:outerShdw>
              </a:effectLst>
              <a:latin typeface="Arial (Headings)"/>
            </a:endParaRPr>
          </a:p>
        </p:txBody>
      </p:sp>
      <p:sp>
        <p:nvSpPr>
          <p:cNvPr id="3" name="Content Placeholder 2"/>
          <p:cNvSpPr>
            <a:spLocks noGrp="1"/>
          </p:cNvSpPr>
          <p:nvPr>
            <p:ph idx="1"/>
          </p:nvPr>
        </p:nvSpPr>
        <p:spPr>
          <a:xfrm>
            <a:off x="1141413" y="1836964"/>
            <a:ext cx="3957319" cy="4046310"/>
          </a:xfrm>
        </p:spPr>
        <p:txBody>
          <a:bodyPr>
            <a:normAutofit fontScale="92500" lnSpcReduction="10000"/>
          </a:bodyPr>
          <a:lstStyle/>
          <a:p>
            <a:r>
              <a:rPr lang="en-US" sz="3200" dirty="0">
                <a:latin typeface="Arial (Body)"/>
              </a:rPr>
              <a:t>S</a:t>
            </a:r>
            <a:r>
              <a:rPr lang="vi-VN" sz="3200" dirty="0" smtClean="0">
                <a:latin typeface="Arial (Body)"/>
              </a:rPr>
              <a:t>inh </a:t>
            </a:r>
            <a:r>
              <a:rPr lang="vi-VN" sz="3200" dirty="0">
                <a:latin typeface="Arial (Body)"/>
              </a:rPr>
              <a:t>ra các giá trị </a:t>
            </a:r>
            <a:r>
              <a:rPr lang="vi-VN" sz="3200" b="1" dirty="0">
                <a:latin typeface="Arial (Body)"/>
              </a:rPr>
              <a:t>băm</a:t>
            </a:r>
            <a:r>
              <a:rPr lang="vi-VN" sz="3200" dirty="0">
                <a:latin typeface="Arial (Body)"/>
              </a:rPr>
              <a:t> tương ứng với mỗi khối dữ </a:t>
            </a:r>
            <a:r>
              <a:rPr lang="vi-VN" sz="3200" dirty="0" smtClean="0">
                <a:latin typeface="Arial (Body)"/>
              </a:rPr>
              <a:t>liệu</a:t>
            </a:r>
            <a:endParaRPr lang="en-US" sz="3200" dirty="0">
              <a:latin typeface="Arial (Body)"/>
            </a:endParaRPr>
          </a:p>
          <a:p>
            <a:pPr>
              <a:buFont typeface="Wingdings" panose="05000000000000000000" pitchFamily="2" charset="2"/>
              <a:buChar char="ð"/>
            </a:pPr>
            <a:r>
              <a:rPr lang="en-US" sz="3200" dirty="0">
                <a:latin typeface="Arial (Body)"/>
              </a:rPr>
              <a:t> </a:t>
            </a:r>
            <a:r>
              <a:rPr lang="en-US" sz="3200" dirty="0" err="1" smtClean="0">
                <a:latin typeface="Arial (Body)"/>
              </a:rPr>
              <a:t>Đảm</a:t>
            </a:r>
            <a:r>
              <a:rPr lang="en-US" sz="3200" dirty="0" smtClean="0">
                <a:latin typeface="Arial (Body)"/>
              </a:rPr>
              <a:t> </a:t>
            </a:r>
            <a:r>
              <a:rPr lang="en-US" sz="3200" dirty="0" err="1" smtClean="0">
                <a:latin typeface="Arial (Body)"/>
              </a:rPr>
              <a:t>bảo</a:t>
            </a:r>
            <a:r>
              <a:rPr lang="en-US" sz="3200" dirty="0" smtClean="0">
                <a:latin typeface="Arial (Body)"/>
              </a:rPr>
              <a:t> </a:t>
            </a:r>
            <a:r>
              <a:rPr lang="en-US" sz="3200" dirty="0" err="1" smtClean="0">
                <a:latin typeface="Arial (Body)"/>
              </a:rPr>
              <a:t>dư</a:t>
            </a:r>
            <a:r>
              <a:rPr lang="en-US" sz="3200" dirty="0" smtClean="0">
                <a:latin typeface="Arial (Body)"/>
              </a:rPr>
              <a:t>̃ </a:t>
            </a:r>
            <a:r>
              <a:rPr lang="en-US" sz="3200" dirty="0" err="1" smtClean="0">
                <a:latin typeface="Arial (Body)"/>
              </a:rPr>
              <a:t>liệu</a:t>
            </a:r>
            <a:r>
              <a:rPr lang="en-US" sz="3200" dirty="0" smtClean="0">
                <a:latin typeface="Arial (Body)"/>
              </a:rPr>
              <a:t> </a:t>
            </a:r>
            <a:r>
              <a:rPr lang="en-US" sz="3200" dirty="0" err="1" smtClean="0">
                <a:latin typeface="Arial (Body)"/>
              </a:rPr>
              <a:t>không</a:t>
            </a:r>
            <a:r>
              <a:rPr lang="en-US" sz="3200" dirty="0" smtClean="0">
                <a:latin typeface="Arial (Body)"/>
              </a:rPr>
              <a:t> bị </a:t>
            </a:r>
            <a:r>
              <a:rPr lang="en-US" sz="3200" dirty="0" err="1" smtClean="0">
                <a:latin typeface="Arial (Body)"/>
              </a:rPr>
              <a:t>sửa</a:t>
            </a:r>
            <a:r>
              <a:rPr lang="en-US" sz="3200" dirty="0" smtClean="0">
                <a:latin typeface="Arial (Body)"/>
              </a:rPr>
              <a:t> </a:t>
            </a:r>
            <a:r>
              <a:rPr lang="en-US" sz="3200" dirty="0" err="1" smtClean="0">
                <a:latin typeface="Arial (Body)"/>
              </a:rPr>
              <a:t>đổi</a:t>
            </a:r>
            <a:endParaRPr lang="en-US" sz="3200" dirty="0" smtClean="0">
              <a:latin typeface="Arial (Body)"/>
            </a:endParaRPr>
          </a:p>
          <a:p>
            <a:pPr>
              <a:buFont typeface="Wingdings" panose="05000000000000000000" pitchFamily="2" charset="2"/>
              <a:buChar char="ð"/>
            </a:pPr>
            <a:r>
              <a:rPr lang="en-US" sz="3200" dirty="0" smtClean="0">
                <a:latin typeface="Arial (Body)"/>
              </a:rPr>
              <a:t> </a:t>
            </a:r>
            <a:r>
              <a:rPr lang="en-US" sz="3200" dirty="0" err="1" smtClean="0">
                <a:latin typeface="Arial (Body)"/>
              </a:rPr>
              <a:t>Xây</a:t>
            </a:r>
            <a:r>
              <a:rPr lang="en-US" sz="3200" dirty="0" smtClean="0">
                <a:latin typeface="Arial (Body)"/>
              </a:rPr>
              <a:t> </a:t>
            </a:r>
            <a:r>
              <a:rPr lang="en-US" sz="3200" dirty="0" err="1">
                <a:latin typeface="Arial (Body)"/>
              </a:rPr>
              <a:t>dựng</a:t>
            </a:r>
            <a:r>
              <a:rPr lang="en-US" sz="3200" dirty="0">
                <a:latin typeface="Arial (Body)"/>
              </a:rPr>
              <a:t> </a:t>
            </a:r>
            <a:r>
              <a:rPr lang="en-US" sz="3200" dirty="0" err="1">
                <a:latin typeface="Arial (Body)"/>
              </a:rPr>
              <a:t>cấu</a:t>
            </a:r>
            <a:r>
              <a:rPr lang="en-US" sz="3200" dirty="0">
                <a:latin typeface="Arial (Body)"/>
              </a:rPr>
              <a:t> </a:t>
            </a:r>
            <a:r>
              <a:rPr lang="en-US" sz="3200" dirty="0" err="1">
                <a:latin typeface="Arial (Body)"/>
              </a:rPr>
              <a:t>trúc</a:t>
            </a:r>
            <a:r>
              <a:rPr lang="en-US" sz="3200" dirty="0">
                <a:latin typeface="Arial (Body)"/>
              </a:rPr>
              <a:t> </a:t>
            </a:r>
            <a:r>
              <a:rPr lang="en-US" sz="3200" dirty="0" err="1">
                <a:latin typeface="Arial (Body)"/>
              </a:rPr>
              <a:t>dữ</a:t>
            </a:r>
            <a:r>
              <a:rPr lang="en-US" sz="3200" dirty="0">
                <a:latin typeface="Arial (Body)"/>
              </a:rPr>
              <a:t> </a:t>
            </a:r>
            <a:r>
              <a:rPr lang="en-US" sz="3200" dirty="0" err="1">
                <a:latin typeface="Arial (Body)"/>
              </a:rPr>
              <a:t>liệu</a:t>
            </a:r>
            <a:r>
              <a:rPr lang="en-US" sz="3200" dirty="0">
                <a:latin typeface="Arial (Body)"/>
              </a:rPr>
              <a:t> </a:t>
            </a:r>
            <a:r>
              <a:rPr lang="en-US" sz="3200" dirty="0" err="1">
                <a:latin typeface="Arial (Body)"/>
              </a:rPr>
              <a:t>bảng</a:t>
            </a:r>
            <a:r>
              <a:rPr lang="en-US" sz="3200" dirty="0">
                <a:latin typeface="Arial (Body)"/>
              </a:rPr>
              <a:t> </a:t>
            </a:r>
            <a:r>
              <a:rPr lang="en-US" sz="3200" dirty="0" err="1">
                <a:latin typeface="Arial (Body)"/>
              </a:rPr>
              <a:t>băm</a:t>
            </a:r>
            <a:endParaRPr lang="en-US" sz="3200" dirty="0" smtClean="0">
              <a:latin typeface="Arial (Body)"/>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93276" y="1573511"/>
            <a:ext cx="7611761" cy="3773153"/>
          </a:xfrm>
          <a:prstGeom prst="rect">
            <a:avLst/>
          </a:prstGeom>
        </p:spPr>
      </p:pic>
      <p:sp>
        <p:nvSpPr>
          <p:cNvPr id="7" name="Slide Number Placeholder 6"/>
          <p:cNvSpPr>
            <a:spLocks noGrp="1"/>
          </p:cNvSpPr>
          <p:nvPr>
            <p:ph type="sldNum" sz="quarter" idx="12"/>
          </p:nvPr>
        </p:nvSpPr>
        <p:spPr/>
        <p:txBody>
          <a:bodyPr/>
          <a:lstStyle/>
          <a:p>
            <a:fld id="{6D22F896-40B5-4ADD-8801-0D06FADFA095}" type="slidenum">
              <a:rPr lang="en-US" sz="1200" smtClean="0"/>
              <a:t>9</a:t>
            </a:fld>
            <a:endParaRPr lang="en-US" sz="1200" dirty="0"/>
          </a:p>
        </p:txBody>
      </p:sp>
      <p:sp>
        <p:nvSpPr>
          <p:cNvPr id="10" name="Rectangle 9"/>
          <p:cNvSpPr/>
          <p:nvPr/>
        </p:nvSpPr>
        <p:spPr>
          <a:xfrm>
            <a:off x="10695708" y="0"/>
            <a:ext cx="1496291" cy="955673"/>
          </a:xfrm>
          <a:prstGeom prst="rect">
            <a:avLst/>
          </a:prstGeom>
          <a:solidFill>
            <a:schemeClr val="bg1">
              <a:lumMod val="95000"/>
              <a:lumOff val="5000"/>
              <a:alpha val="7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1200" dirty="0" smtClean="0">
                <a:solidFill>
                  <a:schemeClr val="tx1"/>
                </a:solidFill>
              </a:rPr>
              <a:t>1. </a:t>
            </a:r>
            <a:r>
              <a:rPr lang="en-US" sz="1200" dirty="0" err="1" smtClean="0">
                <a:solidFill>
                  <a:schemeClr val="tx1"/>
                </a:solidFill>
              </a:rPr>
              <a:t>TỔNG</a:t>
            </a:r>
            <a:r>
              <a:rPr lang="en-US" sz="1200" dirty="0" smtClean="0">
                <a:solidFill>
                  <a:schemeClr val="tx1"/>
                </a:solidFill>
              </a:rPr>
              <a:t> </a:t>
            </a:r>
            <a:r>
              <a:rPr lang="en-US" sz="1200" dirty="0" err="1" smtClean="0">
                <a:solidFill>
                  <a:schemeClr val="tx1"/>
                </a:solidFill>
              </a:rPr>
              <a:t>QUAN</a:t>
            </a:r>
            <a:r>
              <a:rPr lang="en-US" sz="1200" dirty="0"/>
              <a:t/>
            </a:r>
            <a:br>
              <a:rPr lang="en-US" sz="1200" dirty="0"/>
            </a:br>
            <a:r>
              <a:rPr lang="en-US" sz="1200" dirty="0" smtClean="0">
                <a:solidFill>
                  <a:schemeClr val="tx2">
                    <a:lumMod val="75000"/>
                  </a:schemeClr>
                </a:solidFill>
                <a:latin typeface="Arial" panose="020B0604020202020204" pitchFamily="34" charset="0"/>
                <a:cs typeface="Arial" panose="020B0604020202020204" pitchFamily="34" charset="0"/>
              </a:rPr>
              <a:t>2. </a:t>
            </a:r>
            <a:r>
              <a:rPr lang="en-US" sz="1200" dirty="0" err="1" smtClean="0">
                <a:solidFill>
                  <a:schemeClr val="tx2">
                    <a:lumMod val="75000"/>
                  </a:schemeClr>
                </a:solidFill>
                <a:latin typeface="Arial" panose="020B0604020202020204" pitchFamily="34" charset="0"/>
                <a:cs typeface="Arial" panose="020B0604020202020204" pitchFamily="34" charset="0"/>
              </a:rPr>
              <a:t>CÁC</a:t>
            </a:r>
            <a:r>
              <a:rPr lang="en-US" sz="1200" dirty="0" smtClean="0">
                <a:solidFill>
                  <a:schemeClr val="tx2">
                    <a:lumMod val="75000"/>
                  </a:schemeClr>
                </a:solidFill>
                <a:latin typeface="Arial" panose="020B0604020202020204" pitchFamily="34" charset="0"/>
                <a:cs typeface="Arial" panose="020B0604020202020204" pitchFamily="34" charset="0"/>
              </a:rPr>
              <a:t> </a:t>
            </a:r>
            <a:r>
              <a:rPr lang="en-US" sz="1200" dirty="0" err="1">
                <a:solidFill>
                  <a:schemeClr val="tx2">
                    <a:lumMod val="75000"/>
                  </a:schemeClr>
                </a:solidFill>
                <a:latin typeface="Arial" panose="020B0604020202020204" pitchFamily="34" charset="0"/>
                <a:cs typeface="Arial" panose="020B0604020202020204" pitchFamily="34" charset="0"/>
              </a:rPr>
              <a:t>ĐẶC</a:t>
            </a:r>
            <a:r>
              <a:rPr lang="en-US" sz="1200" dirty="0">
                <a:solidFill>
                  <a:schemeClr val="tx2">
                    <a:lumMod val="75000"/>
                  </a:schemeClr>
                </a:solidFill>
                <a:latin typeface="Arial" panose="020B0604020202020204" pitchFamily="34" charset="0"/>
                <a:cs typeface="Arial" panose="020B0604020202020204" pitchFamily="34" charset="0"/>
              </a:rPr>
              <a:t> </a:t>
            </a:r>
            <a:r>
              <a:rPr lang="en-US" sz="1200" dirty="0" err="1" smtClean="0">
                <a:solidFill>
                  <a:schemeClr val="tx2">
                    <a:lumMod val="75000"/>
                  </a:schemeClr>
                </a:solidFill>
                <a:latin typeface="Arial" panose="020B0604020202020204" pitchFamily="34" charset="0"/>
                <a:cs typeface="Arial" panose="020B0604020202020204" pitchFamily="34" charset="0"/>
              </a:rPr>
              <a:t>TÍNH</a:t>
            </a:r>
            <a:r>
              <a:rPr lang="en-US" sz="1200" dirty="0">
                <a:solidFill>
                  <a:srgbClr val="FF0000"/>
                </a:solidFill>
              </a:rPr>
              <a:t/>
            </a:r>
            <a:br>
              <a:rPr lang="en-US" sz="1200" dirty="0">
                <a:solidFill>
                  <a:srgbClr val="FF0000"/>
                </a:solidFill>
              </a:rPr>
            </a:br>
            <a:r>
              <a:rPr lang="en-US" sz="1200" dirty="0" smtClean="0"/>
              <a:t>3.</a:t>
            </a:r>
            <a:r>
              <a:rPr lang="en-US" sz="1200" dirty="0"/>
              <a:t> </a:t>
            </a:r>
            <a:r>
              <a:rPr lang="en-US" sz="1200" dirty="0" err="1" smtClean="0"/>
              <a:t>ỨNG</a:t>
            </a:r>
            <a:r>
              <a:rPr lang="en-US" sz="1200" dirty="0" smtClean="0"/>
              <a:t> </a:t>
            </a:r>
            <a:r>
              <a:rPr lang="en-US" sz="1200" dirty="0" err="1"/>
              <a:t>DỤNG</a:t>
            </a:r>
            <a:r>
              <a:rPr lang="en-US" sz="1200" dirty="0"/>
              <a:t> </a:t>
            </a:r>
            <a:br>
              <a:rPr lang="en-US" sz="1200" dirty="0"/>
            </a:br>
            <a:r>
              <a:rPr lang="en-US" sz="1200" dirty="0" smtClean="0"/>
              <a:t>4.</a:t>
            </a:r>
            <a:r>
              <a:rPr lang="en-US" sz="1200" dirty="0"/>
              <a:t> </a:t>
            </a:r>
            <a:r>
              <a:rPr lang="en-US" sz="1200" dirty="0" err="1" smtClean="0"/>
              <a:t>KẾT</a:t>
            </a:r>
            <a:r>
              <a:rPr lang="en-US" sz="1200" dirty="0" smtClean="0"/>
              <a:t> </a:t>
            </a:r>
            <a:r>
              <a:rPr lang="en-US" sz="1200" dirty="0" err="1"/>
              <a:t>LUẬN</a:t>
            </a:r>
            <a:endParaRPr lang="en-US" sz="1200" dirty="0"/>
          </a:p>
        </p:txBody>
      </p:sp>
      <p:sp>
        <p:nvSpPr>
          <p:cNvPr id="11" name="TextBox 10"/>
          <p:cNvSpPr txBox="1"/>
          <p:nvPr/>
        </p:nvSpPr>
        <p:spPr>
          <a:xfrm>
            <a:off x="4242733" y="108504"/>
            <a:ext cx="1233715" cy="369332"/>
          </a:xfrm>
          <a:prstGeom prst="rect">
            <a:avLst/>
          </a:prstGeom>
          <a:noFill/>
        </p:spPr>
        <p:txBody>
          <a:bodyPr wrap="square" rtlCol="0">
            <a:spAutoFit/>
          </a:bodyPr>
          <a:lstStyle/>
          <a:p>
            <a:r>
              <a:rPr lang="en-US" dirty="0" smtClean="0"/>
              <a:t>[3]</a:t>
            </a:r>
            <a:endParaRPr lang="en-US" dirty="0"/>
          </a:p>
        </p:txBody>
      </p:sp>
    </p:spTree>
    <p:extLst>
      <p:ext uri="{BB962C8B-B14F-4D97-AF65-F5344CB8AC3E}">
        <p14:creationId xmlns:p14="http://schemas.microsoft.com/office/powerpoint/2010/main" val="3604290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1+#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100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additive="base">
                                        <p:cTn id="15"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1" end="1"/>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200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1_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TM04033919[[fn=Circuit]]</Template>
  <TotalTime>2160</TotalTime>
  <Words>850</Words>
  <Application>Microsoft Office PowerPoint</Application>
  <PresentationFormat>Widescreen</PresentationFormat>
  <Paragraphs>106</Paragraphs>
  <Slides>23</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23</vt:i4>
      </vt:variant>
    </vt:vector>
  </HeadingPairs>
  <TitlesOfParts>
    <vt:vector size="32" baseType="lpstr">
      <vt:lpstr>Arial</vt:lpstr>
      <vt:lpstr>Arial (Body)</vt:lpstr>
      <vt:lpstr>Arial (Headings)</vt:lpstr>
      <vt:lpstr>Calibri</vt:lpstr>
      <vt:lpstr>Trebuchet MS</vt:lpstr>
      <vt:lpstr>Tw Cen MT</vt:lpstr>
      <vt:lpstr>Wingdings</vt:lpstr>
      <vt:lpstr>Circuit</vt:lpstr>
      <vt:lpstr>1_Circuit</vt:lpstr>
      <vt:lpstr> GIỚI THIỆU CÔNG NGHỆ BLOCKCHAIN</vt:lpstr>
      <vt:lpstr>1. Tổng QUAN về Blockchain    2. Các đặc tính của blockchain  3. Ứng dụng của blockchain  4. kết luận  </vt:lpstr>
      <vt:lpstr>TỔNG QUAN VỀ BLOCKCHAIN</vt:lpstr>
      <vt:lpstr>Lịch sử của blockchain</vt:lpstr>
      <vt:lpstr>Khái niệm blockchain</vt:lpstr>
      <vt:lpstr>Cấu trúc của một khối</vt:lpstr>
      <vt:lpstr>Các đặc tính của  BLOCKCHAIN</vt:lpstr>
      <vt:lpstr>Sổ cái phân tán</vt:lpstr>
      <vt:lpstr>Mã hóa băm</vt:lpstr>
      <vt:lpstr>Chữ ký số</vt:lpstr>
      <vt:lpstr>CƠ CHẾ ĐỒNG THUẬN phi tập trung</vt:lpstr>
      <vt:lpstr>Bằng chứng công việc</vt:lpstr>
      <vt:lpstr> ỨNG DỤNG CỦA BLOCKCHAIN</vt:lpstr>
      <vt:lpstr>PowerPoint Presentation</vt:lpstr>
      <vt:lpstr>PowerPoint Presentation</vt:lpstr>
      <vt:lpstr>PowerPoint Presentation</vt:lpstr>
      <vt:lpstr>PowerPoint Presentation</vt:lpstr>
      <vt:lpstr>PowerPoint Presentation</vt:lpstr>
      <vt:lpstr>Kết luận</vt:lpstr>
      <vt:lpstr>Kết luận</vt:lpstr>
      <vt:lpstr>Tài liệu tham khảo</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BLOCKCHAIN</dc:title>
  <dc:creator>Ngọc Anh Lê Thị</dc:creator>
  <cp:lastModifiedBy>Student</cp:lastModifiedBy>
  <cp:revision>249</cp:revision>
  <dcterms:created xsi:type="dcterms:W3CDTF">2018-10-08T02:41:01Z</dcterms:created>
  <dcterms:modified xsi:type="dcterms:W3CDTF">2019-11-26T23:39:34Z</dcterms:modified>
</cp:coreProperties>
</file>